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5.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6.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notesSlides/notesSlide3.xml" ContentType="application/vnd.openxmlformats-officedocument.presentationml.notesSlide+xml"/>
  <Override PartName="/ppt/charts/chart8.xml" ContentType="application/vnd.openxmlformats-officedocument.drawingml.chart+xml"/>
  <Override PartName="/ppt/notesSlides/notesSlide4.xml" ContentType="application/vnd.openxmlformats-officedocument.presentationml.notesSlide+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drawings/drawing1.xml" ContentType="application/vnd.openxmlformats-officedocument.drawingml.chartshapes+xml"/>
  <Override PartName="/ppt/charts/chart13.xml" ContentType="application/vnd.openxmlformats-officedocument.drawingml.chart+xml"/>
  <Override PartName="/ppt/charts/chart14.xml" ContentType="application/vnd.openxmlformats-officedocument.drawingml.chart+xml"/>
  <Override PartName="/ppt/theme/themeOverride1.xml" ContentType="application/vnd.openxmlformats-officedocument.themeOverride+xml"/>
  <Override PartName="/ppt/drawings/drawing2.xml" ContentType="application/vnd.openxmlformats-officedocument.drawingml.chartshapes+xml"/>
  <Override PartName="/ppt/charts/chart15.xml" ContentType="application/vnd.openxmlformats-officedocument.drawingml.chart+xml"/>
  <Override PartName="/ppt/charts/chart16.xml" ContentType="application/vnd.openxmlformats-officedocument.drawingml.chart+xml"/>
  <Override PartName="/ppt/drawings/drawing3.xml" ContentType="application/vnd.openxmlformats-officedocument.drawingml.chartshapes+xml"/>
  <Override PartName="/ppt/charts/chart17.xml" ContentType="application/vnd.openxmlformats-officedocument.drawingml.chart+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charts/colors4.xml" ContentType="application/vnd.ms-office.chartcolorstyle+xml"/>
  <Override PartName="/ppt/charts/style4.xml" ContentType="application/vnd.ms-office.chartstyle+xml"/>
  <Override PartName="/ppt/charts/colors6.xml" ContentType="application/vnd.ms-office.chartcolorstyle+xml"/>
  <Override PartName="/ppt/charts/style6.xml" ContentType="application/vnd.ms-office.chartstyle+xml"/>
  <Override PartName="/ppt/charts/colors10.xml" ContentType="application/vnd.ms-office.chartcolorstyle+xml"/>
  <Override PartName="/ppt/charts/style10.xml" ContentType="application/vnd.ms-office.chartstyle+xml"/>
  <Override PartName="/ppt/charts/colors11.xml" ContentType="application/vnd.ms-office.chartcolorstyle+xml"/>
  <Override PartName="/ppt/charts/style11.xml" ContentType="application/vnd.ms-office.chartstyle+xml"/>
  <Override PartName="/ppt/charts/colors12.xml" ContentType="application/vnd.ms-office.chartcolorstyle+xml"/>
  <Override PartName="/ppt/charts/style12.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4080" r:id="rId1"/>
    <p:sldMasterId id="2147484092" r:id="rId2"/>
    <p:sldMasterId id="2147484104" r:id="rId3"/>
    <p:sldMasterId id="2147484116" r:id="rId4"/>
    <p:sldMasterId id="2147484128" r:id="rId5"/>
    <p:sldMasterId id="2147484140" r:id="rId6"/>
    <p:sldMasterId id="2147484187" r:id="rId7"/>
  </p:sldMasterIdLst>
  <p:notesMasterIdLst>
    <p:notesMasterId r:id="rId39"/>
  </p:notesMasterIdLst>
  <p:handoutMasterIdLst>
    <p:handoutMasterId r:id="rId40"/>
  </p:handoutMasterIdLst>
  <p:sldIdLst>
    <p:sldId id="770" r:id="rId8"/>
    <p:sldId id="772" r:id="rId9"/>
    <p:sldId id="781" r:id="rId10"/>
    <p:sldId id="782" r:id="rId11"/>
    <p:sldId id="783" r:id="rId12"/>
    <p:sldId id="784" r:id="rId13"/>
    <p:sldId id="785" r:id="rId14"/>
    <p:sldId id="786" r:id="rId15"/>
    <p:sldId id="613" r:id="rId16"/>
    <p:sldId id="769" r:id="rId17"/>
    <p:sldId id="766" r:id="rId18"/>
    <p:sldId id="272" r:id="rId19"/>
    <p:sldId id="764" r:id="rId20"/>
    <p:sldId id="322" r:id="rId21"/>
    <p:sldId id="295" r:id="rId22"/>
    <p:sldId id="267" r:id="rId23"/>
    <p:sldId id="412" r:id="rId24"/>
    <p:sldId id="318" r:id="rId25"/>
    <p:sldId id="305" r:id="rId26"/>
    <p:sldId id="320" r:id="rId27"/>
    <p:sldId id="321" r:id="rId28"/>
    <p:sldId id="767" r:id="rId29"/>
    <p:sldId id="779" r:id="rId30"/>
    <p:sldId id="780" r:id="rId31"/>
    <p:sldId id="775" r:id="rId32"/>
    <p:sldId id="776" r:id="rId33"/>
    <p:sldId id="777" r:id="rId34"/>
    <p:sldId id="778" r:id="rId35"/>
    <p:sldId id="787" r:id="rId36"/>
    <p:sldId id="788" r:id="rId37"/>
    <p:sldId id="714" r:id="rId38"/>
  </p:sldIdLst>
  <p:sldSz cx="12192000" cy="6858000"/>
  <p:notesSz cx="6858000" cy="9947275"/>
  <p:defaultTextStyle>
    <a:defPPr>
      <a:defRPr lang="en-GB"/>
    </a:defPPr>
    <a:lvl1pPr algn="l" rtl="0" eaLnBrk="0" fontAlgn="base" hangingPunct="0">
      <a:spcBef>
        <a:spcPct val="0"/>
      </a:spcBef>
      <a:spcAft>
        <a:spcPct val="0"/>
      </a:spcAft>
      <a:defRPr sz="2400" kern="1200">
        <a:solidFill>
          <a:schemeClr val="tx1"/>
        </a:solidFill>
        <a:latin typeface="Univers 55" pitchFamily="2" charset="0"/>
        <a:ea typeface="+mn-ea"/>
        <a:cs typeface="+mn-cs"/>
      </a:defRPr>
    </a:lvl1pPr>
    <a:lvl2pPr marL="457200" algn="l" rtl="0" eaLnBrk="0" fontAlgn="base" hangingPunct="0">
      <a:spcBef>
        <a:spcPct val="0"/>
      </a:spcBef>
      <a:spcAft>
        <a:spcPct val="0"/>
      </a:spcAft>
      <a:defRPr sz="2400" kern="1200">
        <a:solidFill>
          <a:schemeClr val="tx1"/>
        </a:solidFill>
        <a:latin typeface="Univers 55" pitchFamily="2" charset="0"/>
        <a:ea typeface="+mn-ea"/>
        <a:cs typeface="+mn-cs"/>
      </a:defRPr>
    </a:lvl2pPr>
    <a:lvl3pPr marL="914400" algn="l" rtl="0" eaLnBrk="0" fontAlgn="base" hangingPunct="0">
      <a:spcBef>
        <a:spcPct val="0"/>
      </a:spcBef>
      <a:spcAft>
        <a:spcPct val="0"/>
      </a:spcAft>
      <a:defRPr sz="2400" kern="1200">
        <a:solidFill>
          <a:schemeClr val="tx1"/>
        </a:solidFill>
        <a:latin typeface="Univers 55" pitchFamily="2" charset="0"/>
        <a:ea typeface="+mn-ea"/>
        <a:cs typeface="+mn-cs"/>
      </a:defRPr>
    </a:lvl3pPr>
    <a:lvl4pPr marL="1371600" algn="l" rtl="0" eaLnBrk="0" fontAlgn="base" hangingPunct="0">
      <a:spcBef>
        <a:spcPct val="0"/>
      </a:spcBef>
      <a:spcAft>
        <a:spcPct val="0"/>
      </a:spcAft>
      <a:defRPr sz="2400" kern="1200">
        <a:solidFill>
          <a:schemeClr val="tx1"/>
        </a:solidFill>
        <a:latin typeface="Univers 55" pitchFamily="2" charset="0"/>
        <a:ea typeface="+mn-ea"/>
        <a:cs typeface="+mn-cs"/>
      </a:defRPr>
    </a:lvl4pPr>
    <a:lvl5pPr marL="1828800" algn="l" rtl="0" eaLnBrk="0" fontAlgn="base" hangingPunct="0">
      <a:spcBef>
        <a:spcPct val="0"/>
      </a:spcBef>
      <a:spcAft>
        <a:spcPct val="0"/>
      </a:spcAft>
      <a:defRPr sz="2400" kern="1200">
        <a:solidFill>
          <a:schemeClr val="tx1"/>
        </a:solidFill>
        <a:latin typeface="Univers 55" pitchFamily="2" charset="0"/>
        <a:ea typeface="+mn-ea"/>
        <a:cs typeface="+mn-cs"/>
      </a:defRPr>
    </a:lvl5pPr>
    <a:lvl6pPr marL="2286000" algn="l" defTabSz="914400" rtl="0" eaLnBrk="1" latinLnBrk="0" hangingPunct="1">
      <a:defRPr sz="2400" kern="1200">
        <a:solidFill>
          <a:schemeClr val="tx1"/>
        </a:solidFill>
        <a:latin typeface="Univers 55" pitchFamily="2" charset="0"/>
        <a:ea typeface="+mn-ea"/>
        <a:cs typeface="+mn-cs"/>
      </a:defRPr>
    </a:lvl6pPr>
    <a:lvl7pPr marL="2743200" algn="l" defTabSz="914400" rtl="0" eaLnBrk="1" latinLnBrk="0" hangingPunct="1">
      <a:defRPr sz="2400" kern="1200">
        <a:solidFill>
          <a:schemeClr val="tx1"/>
        </a:solidFill>
        <a:latin typeface="Univers 55" pitchFamily="2" charset="0"/>
        <a:ea typeface="+mn-ea"/>
        <a:cs typeface="+mn-cs"/>
      </a:defRPr>
    </a:lvl7pPr>
    <a:lvl8pPr marL="3200400" algn="l" defTabSz="914400" rtl="0" eaLnBrk="1" latinLnBrk="0" hangingPunct="1">
      <a:defRPr sz="2400" kern="1200">
        <a:solidFill>
          <a:schemeClr val="tx1"/>
        </a:solidFill>
        <a:latin typeface="Univers 55" pitchFamily="2" charset="0"/>
        <a:ea typeface="+mn-ea"/>
        <a:cs typeface="+mn-cs"/>
      </a:defRPr>
    </a:lvl8pPr>
    <a:lvl9pPr marL="3657600" algn="l" defTabSz="914400" rtl="0" eaLnBrk="1" latinLnBrk="0" hangingPunct="1">
      <a:defRPr sz="2400" kern="1200">
        <a:solidFill>
          <a:schemeClr val="tx1"/>
        </a:solidFill>
        <a:latin typeface="Univers 55" pitchFamily="2" charset="0"/>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xmlns="">
        <p15:guide id="1" orient="horz" pos="3133">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781E1E"/>
    <a:srgbClr val="91B8F3"/>
    <a:srgbClr val="CC3300"/>
    <a:srgbClr val="FF5050"/>
    <a:srgbClr val="FFFFCC"/>
    <a:srgbClr val="66FF66"/>
    <a:srgbClr val="FFFFFF"/>
    <a:srgbClr val="FFFF99"/>
    <a:srgbClr val="80008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Светлый стиль 2 - акцент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8799B23B-EC83-4686-B30A-512413B5E67A}" styleName="Светлый стиль 3 - акцент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573" autoAdjust="0"/>
    <p:restoredTop sz="50000" autoAdjust="0"/>
  </p:normalViewPr>
  <p:slideViewPr>
    <p:cSldViewPr>
      <p:cViewPr>
        <p:scale>
          <a:sx n="80" d="100"/>
          <a:sy n="80" d="100"/>
        </p:scale>
        <p:origin x="-1314" y="-79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3888"/>
    </p:cViewPr>
  </p:sorterViewPr>
  <p:notesViewPr>
    <p:cSldViewPr>
      <p:cViewPr>
        <p:scale>
          <a:sx n="100" d="100"/>
          <a:sy n="100" d="100"/>
        </p:scale>
        <p:origin x="-1542" y="-72"/>
      </p:cViewPr>
      <p:guideLst>
        <p:guide orient="horz" pos="3133"/>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notesMaster" Target="notesMasters/notesMaster1.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handoutMaster" Target="handoutMasters/handoutMaster1.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theme" Target="theme/theme1.xml"/><Relationship Id="rId8" Type="http://schemas.openxmlformats.org/officeDocument/2006/relationships/slide" Target="slides/slide1.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oleObject" Target="file:///\\Users\dariapavlova\Documents\&#1056;&#1040;&#1041;&#1054;&#1058;&#1040;\UISR\PAVLOVA\2018\HBSC\&#1072;&#1085;&#1072;&#1083;&#1080;&#1090;&#1080;&#1095;&#1077;&#1089;&#1082;&#1080;&#1080;&#774;%20&#1086;&#1090;&#1095;&#1077;&#1090;\&#1058;&#1045;&#1050;&#1057;&#1058;%20&#1054;&#1058;&#1063;&#1045;&#1058;&#1040;\&#1043;&#1088;&#1072;&#1092;&#1080;&#1082;&#1080;_&#1076;&#1083;&#1103;%20&#1086;&#1090;&#1095;&#1077;&#1090;&#1072;.xlsx" TargetMode="Externa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oleObject" Target="&#1044;&#1080;&#1072;&#1075;&#1088;&#1072;&#1084;&#1084;&#1072;%202%20&#1074;%20Microsoft%20PowerPoint" TargetMode="External"/></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7.xml.rels><?xml version="1.0" encoding="UTF-8" standalone="yes"?>
<Relationships xmlns="http://schemas.openxmlformats.org/package/2006/relationships"><Relationship Id="rId1" Type="http://schemas.openxmlformats.org/officeDocument/2006/relationships/oleObject" Target="file:///\\Users\dariapavlova\Documents\&#1056;&#1040;&#1041;&#1054;&#1058;&#1040;\UISR\PAVLOVA\2018\HBSC\&#1072;&#1085;&#1072;&#1083;&#1080;&#1090;&#1080;&#1095;&#1077;&#1089;&#1082;&#1080;&#1080;&#774;%20&#1086;&#1090;&#1095;&#1077;&#1090;\&#1058;&#1045;&#1050;&#1057;&#1058;%20&#1054;&#1058;&#1063;&#1045;&#1058;&#1040;\&#1043;&#1088;&#1072;&#1092;&#1080;&#1082;&#1080;_&#1076;&#1083;&#1103;%20&#1086;&#1090;&#1095;&#1077;&#1090;&#1072;.xlsx" TargetMode="External"/></Relationships>
</file>

<file path=ppt/charts/_rels/chart8.xml.rels><?xml version="1.0" encoding="UTF-8" standalone="yes"?>
<Relationships xmlns="http://schemas.openxmlformats.org/package/2006/relationships"><Relationship Id="rId3" Type="http://schemas.microsoft.com/office/2011/relationships/chartStyle" Target="style4.xml"/><Relationship Id="rId2" Type="http://schemas.microsoft.com/office/2011/relationships/chartColorStyle" Target="colors4.xml"/><Relationship Id="rId1" Type="http://schemas.openxmlformats.org/officeDocument/2006/relationships/package" Target="../embeddings/Microsoft_Excel_Worksheet5.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2.xml.rels><?xml version="1.0" encoding="UTF-8" standalone="yes"?>
<Relationships xmlns="http://schemas.openxmlformats.org/package/2006/relationships"><Relationship Id="rId3" Type="http://schemas.microsoft.com/office/2011/relationships/chartColorStyle" Target="colors6.xml"/><Relationship Id="rId2" Type="http://schemas.openxmlformats.org/officeDocument/2006/relationships/chartUserShapes" Target="../drawings/drawing1.xml"/><Relationship Id="rId1" Type="http://schemas.openxmlformats.org/officeDocument/2006/relationships/package" Target="../embeddings/Microsoft_Excel_Worksheet9.xlsx"/><Relationship Id="rId4" Type="http://schemas.microsoft.com/office/2011/relationships/chartStyle" Target="style6.xml"/></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4.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package" Target="../embeddings/Microsoft_Excel_Worksheet11.xlsx"/><Relationship Id="rId1" Type="http://schemas.openxmlformats.org/officeDocument/2006/relationships/themeOverride" Target="../theme/themeOverride1.xml"/></Relationships>
</file>

<file path=ppt/charts/_rels/chart15.xml.rels><?xml version="1.0" encoding="UTF-8" standalone="yes"?>
<Relationships xmlns="http://schemas.openxmlformats.org/package/2006/relationships"><Relationship Id="rId3" Type="http://schemas.microsoft.com/office/2011/relationships/chartStyle" Target="style10.xml"/><Relationship Id="rId2" Type="http://schemas.microsoft.com/office/2011/relationships/chartColorStyle" Target="colors10.xml"/><Relationship Id="rId1" Type="http://schemas.openxmlformats.org/officeDocument/2006/relationships/package" Target="../embeddings/Microsoft_Excel_Worksheet12.xlsx"/></Relationships>
</file>

<file path=ppt/charts/_rels/chart16.xml.rels><?xml version="1.0" encoding="UTF-8" standalone="yes"?>
<Relationships xmlns="http://schemas.openxmlformats.org/package/2006/relationships"><Relationship Id="rId3" Type="http://schemas.microsoft.com/office/2011/relationships/chartColorStyle" Target="colors11.xml"/><Relationship Id="rId2" Type="http://schemas.openxmlformats.org/officeDocument/2006/relationships/chartUserShapes" Target="../drawings/drawing3.xml"/><Relationship Id="rId1" Type="http://schemas.openxmlformats.org/officeDocument/2006/relationships/package" Target="../embeddings/Microsoft_Excel_Worksheet13.xlsx"/><Relationship Id="rId4" Type="http://schemas.microsoft.com/office/2011/relationships/chartStyle" Target="style11.xml"/></Relationships>
</file>

<file path=ppt/charts/_rels/chart17.xml.rels><?xml version="1.0" encoding="UTF-8" standalone="yes"?>
<Relationships xmlns="http://schemas.openxmlformats.org/package/2006/relationships"><Relationship Id="rId3" Type="http://schemas.microsoft.com/office/2011/relationships/chartStyle" Target="style12.xml"/><Relationship Id="rId2" Type="http://schemas.microsoft.com/office/2011/relationships/chartColorStyle" Target="colors12.xml"/><Relationship Id="rId1" Type="http://schemas.openxmlformats.org/officeDocument/2006/relationships/package" Target="../embeddings/Microsoft_Excel_Worksheet1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2915485235939971"/>
          <c:y val="1.4597810797322629E-2"/>
          <c:w val="0.53542589470735136"/>
          <c:h val="0.94331723602345863"/>
        </c:manualLayout>
      </c:layout>
      <c:barChart>
        <c:barDir val="bar"/>
        <c:grouping val="clustered"/>
        <c:varyColors val="0"/>
        <c:ser>
          <c:idx val="0"/>
          <c:order val="0"/>
          <c:tx>
            <c:strRef>
              <c:f>Лист1!$B$1</c:f>
              <c:strCache>
                <c:ptCount val="1"/>
                <c:pt idx="0">
                  <c:v>Столбец1</c:v>
                </c:pt>
              </c:strCache>
            </c:strRef>
          </c:tx>
          <c:spPr>
            <a:solidFill>
              <a:schemeClr val="accent6">
                <a:lumMod val="50000"/>
              </a:schemeClr>
            </a:solidFill>
          </c:spPr>
          <c:invertIfNegative val="0"/>
          <c:dLbls>
            <c:spPr>
              <a:noFill/>
              <a:ln>
                <a:noFill/>
              </a:ln>
              <a:effectLst/>
            </c:spPr>
            <c:txPr>
              <a:bodyPr/>
              <a:lstStyle/>
              <a:p>
                <a:pPr>
                  <a:defRPr sz="24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Лист1!$A$2:$A$10</c:f>
              <c:strCache>
                <c:ptCount val="9"/>
                <c:pt idx="0">
                  <c:v>Граєте в кімнатні ігри</c:v>
                </c:pt>
                <c:pt idx="1">
                  <c:v>Відвідуєте місця розваг</c:v>
                </c:pt>
                <c:pt idx="2">
                  <c:v>Граєте в комп'ютерні ігри</c:v>
                </c:pt>
                <c:pt idx="3">
                  <c:v>Відвідуєте друзів або родичів</c:v>
                </c:pt>
                <c:pt idx="4">
                  <c:v>Займаєтесь спортом</c:v>
                </c:pt>
                <c:pt idx="5">
                  <c:v>Гуляєте</c:v>
                </c:pt>
                <c:pt idx="6">
                  <c:v>Дивитесь ТВ або відео</c:v>
                </c:pt>
                <c:pt idx="7">
                  <c:v>Сидите та розмовляєте</c:v>
                </c:pt>
                <c:pt idx="8">
                  <c:v>Харчуєтесь</c:v>
                </c:pt>
              </c:strCache>
            </c:strRef>
          </c:cat>
          <c:val>
            <c:numRef>
              <c:f>Лист1!$B$2:$B$10</c:f>
              <c:numCache>
                <c:formatCode>General</c:formatCode>
                <c:ptCount val="9"/>
                <c:pt idx="0">
                  <c:v>20</c:v>
                </c:pt>
                <c:pt idx="1">
                  <c:v>20.3</c:v>
                </c:pt>
                <c:pt idx="2">
                  <c:v>21.2</c:v>
                </c:pt>
                <c:pt idx="3">
                  <c:v>32</c:v>
                </c:pt>
                <c:pt idx="4">
                  <c:v>38.9</c:v>
                </c:pt>
                <c:pt idx="5">
                  <c:v>51.1</c:v>
                </c:pt>
                <c:pt idx="6">
                  <c:v>72.7</c:v>
                </c:pt>
                <c:pt idx="7">
                  <c:v>80.7</c:v>
                </c:pt>
                <c:pt idx="8">
                  <c:v>93.9</c:v>
                </c:pt>
              </c:numCache>
            </c:numRef>
          </c:val>
          <c:extLst xmlns:c16r2="http://schemas.microsoft.com/office/drawing/2015/06/chart">
            <c:ext xmlns:c16="http://schemas.microsoft.com/office/drawing/2014/chart" uri="{C3380CC4-5D6E-409C-BE32-E72D297353CC}">
              <c16:uniqueId val="{00000000-6C71-6348-9A02-A2F0B488EE28}"/>
            </c:ext>
          </c:extLst>
        </c:ser>
        <c:dLbls>
          <c:showLegendKey val="0"/>
          <c:showVal val="0"/>
          <c:showCatName val="0"/>
          <c:showSerName val="0"/>
          <c:showPercent val="0"/>
          <c:showBubbleSize val="0"/>
        </c:dLbls>
        <c:gapWidth val="150"/>
        <c:axId val="184867328"/>
        <c:axId val="46274752"/>
      </c:barChart>
      <c:catAx>
        <c:axId val="184867328"/>
        <c:scaling>
          <c:orientation val="minMax"/>
        </c:scaling>
        <c:delete val="0"/>
        <c:axPos val="l"/>
        <c:numFmt formatCode="General" sourceLinked="0"/>
        <c:majorTickMark val="out"/>
        <c:minorTickMark val="none"/>
        <c:tickLblPos val="nextTo"/>
        <c:txPr>
          <a:bodyPr/>
          <a:lstStyle/>
          <a:p>
            <a:pPr>
              <a:defRPr sz="2000" b="0">
                <a:latin typeface="Times New Roman" panose="02020603050405020304" pitchFamily="18" charset="0"/>
                <a:cs typeface="Times New Roman" panose="02020603050405020304" pitchFamily="18" charset="0"/>
              </a:defRPr>
            </a:pPr>
            <a:endParaRPr lang="ru-RU"/>
          </a:p>
        </c:txPr>
        <c:crossAx val="46274752"/>
        <c:crosses val="autoZero"/>
        <c:auto val="1"/>
        <c:lblAlgn val="ctr"/>
        <c:lblOffset val="100"/>
        <c:noMultiLvlLbl val="0"/>
      </c:catAx>
      <c:valAx>
        <c:axId val="46274752"/>
        <c:scaling>
          <c:orientation val="minMax"/>
        </c:scaling>
        <c:delete val="1"/>
        <c:axPos val="b"/>
        <c:majorGridlines>
          <c:spPr>
            <a:ln>
              <a:noFill/>
            </a:ln>
          </c:spPr>
        </c:majorGridlines>
        <c:numFmt formatCode="General" sourceLinked="1"/>
        <c:majorTickMark val="out"/>
        <c:minorTickMark val="none"/>
        <c:tickLblPos val="nextTo"/>
        <c:crossAx val="184867328"/>
        <c:crosses val="autoZero"/>
        <c:crossBetween val="between"/>
      </c:valAx>
    </c:plotArea>
    <c:plotVisOnly val="1"/>
    <c:dispBlanksAs val="gap"/>
    <c:showDLblsOverMax val="0"/>
  </c:chart>
  <c:txPr>
    <a:bodyPr/>
    <a:lstStyle/>
    <a:p>
      <a:pPr>
        <a:defRPr sz="1800"/>
      </a:pPr>
      <a:endParaRPr lang="ru-RU"/>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Лист1!$B$2</c:f>
              <c:strCache>
                <c:ptCount val="1"/>
                <c:pt idx="0">
                  <c:v>Батько</c:v>
                </c:pt>
              </c:strCache>
            </c:strRef>
          </c:tx>
          <c:spPr>
            <a:solidFill>
              <a:schemeClr val="bg2">
                <a:lumMod val="75000"/>
              </a:schemeClr>
            </a:solidFill>
          </c:spPr>
          <c:invertIfNegative val="0"/>
          <c:dLbls>
            <c:dLbl>
              <c:idx val="4"/>
              <c:layout>
                <c:manualLayout>
                  <c:x val="-4.5951980301194122E-3"/>
                  <c:y val="3.4275458636673548E-3"/>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FC33-C941-A6C0-FC4962150C01}"/>
                </c:ext>
              </c:extLst>
            </c:dLbl>
            <c:spPr>
              <a:noFill/>
              <a:ln>
                <a:noFill/>
              </a:ln>
              <a:effectLst/>
            </c:spPr>
            <c:txPr>
              <a:bodyPr/>
              <a:lstStyle/>
              <a:p>
                <a:pPr>
                  <a:defRPr sz="24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Лист1!$A$3:$A$8</c:f>
              <c:strCache>
                <c:ptCount val="6"/>
                <c:pt idx="0">
                  <c:v>Хто твої друзі</c:v>
                </c:pt>
                <c:pt idx="1">
                  <c:v>Як ти витрачаєш власні гроші</c:v>
                </c:pt>
                <c:pt idx="2">
                  <c:v>Де ти буваєш після школи/ навчання</c:v>
                </c:pt>
                <c:pt idx="3">
                  <c:v>Де ти буваєш увечері</c:v>
                </c:pt>
                <c:pt idx="4">
                  <c:v>Що ти робиш у вільний час</c:v>
                </c:pt>
                <c:pt idx="5">
                  <c:v>Що ти робиш в Інтернеті</c:v>
                </c:pt>
              </c:strCache>
            </c:strRef>
          </c:cat>
          <c:val>
            <c:numRef>
              <c:f>Лист1!$B$3:$B$8</c:f>
              <c:numCache>
                <c:formatCode>General</c:formatCode>
                <c:ptCount val="6"/>
                <c:pt idx="0">
                  <c:v>47.2</c:v>
                </c:pt>
                <c:pt idx="1">
                  <c:v>47</c:v>
                </c:pt>
                <c:pt idx="2">
                  <c:v>36.299999999999997</c:v>
                </c:pt>
                <c:pt idx="3">
                  <c:v>31</c:v>
                </c:pt>
                <c:pt idx="4">
                  <c:v>40.6</c:v>
                </c:pt>
                <c:pt idx="5">
                  <c:v>55.6</c:v>
                </c:pt>
              </c:numCache>
            </c:numRef>
          </c:val>
          <c:extLst xmlns:c16r2="http://schemas.microsoft.com/office/drawing/2015/06/chart">
            <c:ext xmlns:c16="http://schemas.microsoft.com/office/drawing/2014/chart" uri="{C3380CC4-5D6E-409C-BE32-E72D297353CC}">
              <c16:uniqueId val="{00000001-FC33-C941-A6C0-FC4962150C01}"/>
            </c:ext>
          </c:extLst>
        </c:ser>
        <c:ser>
          <c:idx val="1"/>
          <c:order val="1"/>
          <c:tx>
            <c:strRef>
              <c:f>Лист1!$C$2</c:f>
              <c:strCache>
                <c:ptCount val="1"/>
                <c:pt idx="0">
                  <c:v>Мати</c:v>
                </c:pt>
              </c:strCache>
            </c:strRef>
          </c:tx>
          <c:spPr>
            <a:solidFill>
              <a:schemeClr val="accent5">
                <a:lumMod val="40000"/>
                <a:lumOff val="60000"/>
              </a:schemeClr>
            </a:solidFill>
            <a:ln>
              <a:solidFill>
                <a:schemeClr val="accent1"/>
              </a:solidFill>
            </a:ln>
          </c:spPr>
          <c:invertIfNegative val="0"/>
          <c:dLbls>
            <c:dLbl>
              <c:idx val="0"/>
              <c:layout>
                <c:manualLayout>
                  <c:x val="8.9852624715443113E-3"/>
                  <c:y val="-1.1149338809092559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FC33-C941-A6C0-FC4962150C01}"/>
                </c:ext>
              </c:extLst>
            </c:dLbl>
            <c:dLbl>
              <c:idx val="1"/>
              <c:layout>
                <c:manualLayout>
                  <c:x val="1.2579367460162067E-2"/>
                  <c:y val="0"/>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FC33-C941-A6C0-FC4962150C01}"/>
                </c:ext>
              </c:extLst>
            </c:dLbl>
            <c:dLbl>
              <c:idx val="2"/>
              <c:layout>
                <c:manualLayout>
                  <c:x val="1.4376419954470896E-2"/>
                  <c:y val="-1.1149338809092593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FC33-C941-A6C0-FC4962150C01}"/>
                </c:ext>
              </c:extLst>
            </c:dLbl>
            <c:dLbl>
              <c:idx val="3"/>
              <c:layout>
                <c:manualLayout>
                  <c:x val="7.1882099772353821E-3"/>
                  <c:y val="3.7164462696975312E-3"/>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FC33-C941-A6C0-FC4962150C01}"/>
                </c:ext>
              </c:extLst>
            </c:dLbl>
            <c:dLbl>
              <c:idx val="4"/>
              <c:layout>
                <c:manualLayout>
                  <c:x val="2.1444257473890591E-2"/>
                  <c:y val="6.8550917273346784E-3"/>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FC33-C941-A6C0-FC4962150C01}"/>
                </c:ext>
              </c:extLst>
            </c:dLbl>
            <c:dLbl>
              <c:idx val="5"/>
              <c:layout>
                <c:manualLayout>
                  <c:x val="2.2975990150597061E-2"/>
                  <c:y val="0"/>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FC33-C941-A6C0-FC4962150C01}"/>
                </c:ext>
              </c:extLst>
            </c:dLbl>
            <c:spPr>
              <a:noFill/>
              <a:ln>
                <a:noFill/>
              </a:ln>
              <a:effectLst/>
            </c:spPr>
            <c:txPr>
              <a:bodyPr/>
              <a:lstStyle/>
              <a:p>
                <a:pPr>
                  <a:defRPr sz="24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Лист1!$A$3:$A$8</c:f>
              <c:strCache>
                <c:ptCount val="6"/>
                <c:pt idx="0">
                  <c:v>Хто твої друзі</c:v>
                </c:pt>
                <c:pt idx="1">
                  <c:v>Як ти витрачаєш власні гроші</c:v>
                </c:pt>
                <c:pt idx="2">
                  <c:v>Де ти буваєш після школи/ навчання</c:v>
                </c:pt>
                <c:pt idx="3">
                  <c:v>Де ти буваєш увечері</c:v>
                </c:pt>
                <c:pt idx="4">
                  <c:v>Що ти робиш у вільний час</c:v>
                </c:pt>
                <c:pt idx="5">
                  <c:v>Що ти робиш в Інтернеті</c:v>
                </c:pt>
              </c:strCache>
            </c:strRef>
          </c:cat>
          <c:val>
            <c:numRef>
              <c:f>Лист1!$C$3:$C$8</c:f>
              <c:numCache>
                <c:formatCode>General</c:formatCode>
                <c:ptCount val="6"/>
                <c:pt idx="0">
                  <c:v>26.3</c:v>
                </c:pt>
                <c:pt idx="1">
                  <c:v>41.8</c:v>
                </c:pt>
                <c:pt idx="2">
                  <c:v>20.100000000000001</c:v>
                </c:pt>
                <c:pt idx="3">
                  <c:v>19.899999999999999</c:v>
                </c:pt>
                <c:pt idx="4">
                  <c:v>34.200000000000003</c:v>
                </c:pt>
                <c:pt idx="5">
                  <c:v>54.1</c:v>
                </c:pt>
              </c:numCache>
            </c:numRef>
          </c:val>
          <c:extLst xmlns:c16r2="http://schemas.microsoft.com/office/drawing/2015/06/chart">
            <c:ext xmlns:c16="http://schemas.microsoft.com/office/drawing/2014/chart" uri="{C3380CC4-5D6E-409C-BE32-E72D297353CC}">
              <c16:uniqueId val="{00000008-FC33-C941-A6C0-FC4962150C01}"/>
            </c:ext>
          </c:extLst>
        </c:ser>
        <c:dLbls>
          <c:showLegendKey val="0"/>
          <c:showVal val="0"/>
          <c:showCatName val="0"/>
          <c:showSerName val="0"/>
          <c:showPercent val="0"/>
          <c:showBubbleSize val="0"/>
        </c:dLbls>
        <c:gapWidth val="150"/>
        <c:axId val="185325056"/>
        <c:axId val="168395904"/>
      </c:barChart>
      <c:catAx>
        <c:axId val="185325056"/>
        <c:scaling>
          <c:orientation val="minMax"/>
        </c:scaling>
        <c:delete val="0"/>
        <c:axPos val="b"/>
        <c:numFmt formatCode="General" sourceLinked="0"/>
        <c:majorTickMark val="out"/>
        <c:minorTickMark val="none"/>
        <c:tickLblPos val="nextTo"/>
        <c:txPr>
          <a:bodyPr/>
          <a:lstStyle/>
          <a:p>
            <a:pPr>
              <a:defRPr sz="2000">
                <a:latin typeface="Times New Roman" panose="02020603050405020304" pitchFamily="18" charset="0"/>
                <a:cs typeface="Times New Roman" panose="02020603050405020304" pitchFamily="18" charset="0"/>
              </a:defRPr>
            </a:pPr>
            <a:endParaRPr lang="ru-RU"/>
          </a:p>
        </c:txPr>
        <c:crossAx val="168395904"/>
        <c:crosses val="autoZero"/>
        <c:auto val="1"/>
        <c:lblAlgn val="ctr"/>
        <c:lblOffset val="100"/>
        <c:noMultiLvlLbl val="0"/>
      </c:catAx>
      <c:valAx>
        <c:axId val="168395904"/>
        <c:scaling>
          <c:orientation val="minMax"/>
        </c:scaling>
        <c:delete val="1"/>
        <c:axPos val="l"/>
        <c:numFmt formatCode="General" sourceLinked="1"/>
        <c:majorTickMark val="out"/>
        <c:minorTickMark val="none"/>
        <c:tickLblPos val="nextTo"/>
        <c:crossAx val="185325056"/>
        <c:crosses val="autoZero"/>
        <c:crossBetween val="between"/>
      </c:valAx>
    </c:plotArea>
    <c:plotVisOnly val="1"/>
    <c:dispBlanksAs val="gap"/>
    <c:showDLblsOverMax val="0"/>
  </c:chart>
  <c:txPr>
    <a:bodyPr/>
    <a:lstStyle/>
    <a:p>
      <a:pPr>
        <a:defRPr sz="1800"/>
      </a:pPr>
      <a:endParaRPr lang="ru-RU"/>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8803862529572241E-2"/>
          <c:y val="9.4500397208345105E-2"/>
          <c:w val="0.96403036186173585"/>
          <c:h val="0.66674059895819437"/>
        </c:manualLayout>
      </c:layout>
      <c:barChart>
        <c:barDir val="col"/>
        <c:grouping val="clustered"/>
        <c:varyColors val="0"/>
        <c:ser>
          <c:idx val="0"/>
          <c:order val="0"/>
          <c:tx>
            <c:strRef>
              <c:f>Рис_3_3_1!$B$5</c:f>
              <c:strCache>
                <c:ptCount val="1"/>
                <c:pt idx="0">
                  <c:v>Хлопці</c:v>
                </c:pt>
              </c:strCache>
            </c:strRef>
          </c:tx>
          <c:spPr>
            <a:solidFill>
              <a:schemeClr val="bg2">
                <a:lumMod val="75000"/>
              </a:schemeClr>
            </a:solidFill>
            <a:ln>
              <a:noFill/>
            </a:ln>
          </c:spPr>
          <c:invertIfNegative val="0"/>
          <c:dLbls>
            <c:spPr>
              <a:noFill/>
              <a:ln>
                <a:noFill/>
              </a:ln>
              <a:effectLst/>
            </c:spPr>
            <c:txPr>
              <a:bodyPr wrap="square" lIns="38100" tIns="19050" rIns="38100" bIns="19050" anchor="ctr">
                <a:spAutoFit/>
              </a:bodyPr>
              <a:lstStyle/>
              <a:p>
                <a:pPr>
                  <a:defRPr sz="1600" b="1"/>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multiLvlStrRef>
              <c:f>Рис_3_3_1!$C$3:$L$4</c:f>
              <c:multiLvlStrCache>
                <c:ptCount val="10"/>
                <c:lvl>
                  <c:pt idx="0">
                    <c:v>2002</c:v>
                  </c:pt>
                  <c:pt idx="1">
                    <c:v>2006</c:v>
                  </c:pt>
                  <c:pt idx="2">
                    <c:v>2010</c:v>
                  </c:pt>
                  <c:pt idx="3">
                    <c:v>2014</c:v>
                  </c:pt>
                  <c:pt idx="4">
                    <c:v>2018</c:v>
                  </c:pt>
                  <c:pt idx="5">
                    <c:v>2002</c:v>
                  </c:pt>
                  <c:pt idx="6">
                    <c:v>2006</c:v>
                  </c:pt>
                  <c:pt idx="7">
                    <c:v>2010</c:v>
                  </c:pt>
                  <c:pt idx="8">
                    <c:v>2014</c:v>
                  </c:pt>
                  <c:pt idx="9">
                    <c:v>2018</c:v>
                  </c:pt>
                </c:lvl>
                <c:lvl>
                  <c:pt idx="0">
                    <c:v>15 років</c:v>
                  </c:pt>
                  <c:pt idx="5">
                    <c:v>17 років</c:v>
                  </c:pt>
                </c:lvl>
              </c:multiLvlStrCache>
            </c:multiLvlStrRef>
          </c:cat>
          <c:val>
            <c:numRef>
              <c:f>Рис_3_3_1!$C$5:$L$5</c:f>
              <c:numCache>
                <c:formatCode>0.0</c:formatCode>
                <c:ptCount val="10"/>
                <c:pt idx="0">
                  <c:v>29</c:v>
                </c:pt>
                <c:pt idx="1">
                  <c:v>28.9</c:v>
                </c:pt>
                <c:pt idx="2">
                  <c:v>38.6</c:v>
                </c:pt>
                <c:pt idx="3">
                  <c:v>23.4</c:v>
                </c:pt>
                <c:pt idx="4">
                  <c:v>18.5</c:v>
                </c:pt>
                <c:pt idx="5">
                  <c:v>65.900000000000006</c:v>
                </c:pt>
                <c:pt idx="6">
                  <c:v>49.1</c:v>
                </c:pt>
                <c:pt idx="7">
                  <c:v>69.5</c:v>
                </c:pt>
                <c:pt idx="8">
                  <c:v>54.9</c:v>
                </c:pt>
                <c:pt idx="9">
                  <c:v>40.299999999999997</c:v>
                </c:pt>
              </c:numCache>
            </c:numRef>
          </c:val>
          <c:extLst xmlns:c16r2="http://schemas.microsoft.com/office/drawing/2015/06/chart">
            <c:ext xmlns:c16="http://schemas.microsoft.com/office/drawing/2014/chart" uri="{C3380CC4-5D6E-409C-BE32-E72D297353CC}">
              <c16:uniqueId val="{00000000-4367-004A-A15C-7AB4F3FFBD6D}"/>
            </c:ext>
          </c:extLst>
        </c:ser>
        <c:ser>
          <c:idx val="1"/>
          <c:order val="1"/>
          <c:tx>
            <c:strRef>
              <c:f>Рис_3_3_1!$B$6</c:f>
              <c:strCache>
                <c:ptCount val="1"/>
                <c:pt idx="0">
                  <c:v>Дівчата</c:v>
                </c:pt>
              </c:strCache>
            </c:strRef>
          </c:tx>
          <c:spPr>
            <a:solidFill>
              <a:schemeClr val="accent6">
                <a:lumMod val="40000"/>
                <a:lumOff val="60000"/>
              </a:schemeClr>
            </a:solidFill>
            <a:ln>
              <a:solidFill>
                <a:schemeClr val="bg2">
                  <a:lumMod val="75000"/>
                </a:schemeClr>
              </a:solidFill>
            </a:ln>
          </c:spPr>
          <c:invertIfNegative val="0"/>
          <c:dLbls>
            <c:spPr>
              <a:noFill/>
              <a:ln>
                <a:noFill/>
              </a:ln>
              <a:effectLst/>
            </c:spPr>
            <c:txPr>
              <a:bodyPr wrap="square" lIns="38100" tIns="19050" rIns="38100" bIns="19050" anchor="ctr">
                <a:spAutoFit/>
              </a:bodyPr>
              <a:lstStyle/>
              <a:p>
                <a:pPr>
                  <a:defRPr sz="1600" b="1"/>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multiLvlStrRef>
              <c:f>Рис_3_3_1!$C$3:$L$4</c:f>
              <c:multiLvlStrCache>
                <c:ptCount val="10"/>
                <c:lvl>
                  <c:pt idx="0">
                    <c:v>2002</c:v>
                  </c:pt>
                  <c:pt idx="1">
                    <c:v>2006</c:v>
                  </c:pt>
                  <c:pt idx="2">
                    <c:v>2010</c:v>
                  </c:pt>
                  <c:pt idx="3">
                    <c:v>2014</c:v>
                  </c:pt>
                  <c:pt idx="4">
                    <c:v>2018</c:v>
                  </c:pt>
                  <c:pt idx="5">
                    <c:v>2002</c:v>
                  </c:pt>
                  <c:pt idx="6">
                    <c:v>2006</c:v>
                  </c:pt>
                  <c:pt idx="7">
                    <c:v>2010</c:v>
                  </c:pt>
                  <c:pt idx="8">
                    <c:v>2014</c:v>
                  </c:pt>
                  <c:pt idx="9">
                    <c:v>2018</c:v>
                  </c:pt>
                </c:lvl>
                <c:lvl>
                  <c:pt idx="0">
                    <c:v>15 років</c:v>
                  </c:pt>
                  <c:pt idx="5">
                    <c:v>17 років</c:v>
                  </c:pt>
                </c:lvl>
              </c:multiLvlStrCache>
            </c:multiLvlStrRef>
          </c:cat>
          <c:val>
            <c:numRef>
              <c:f>Рис_3_3_1!$C$6:$L$6</c:f>
              <c:numCache>
                <c:formatCode>0.0</c:formatCode>
                <c:ptCount val="10"/>
                <c:pt idx="0">
                  <c:v>12.1</c:v>
                </c:pt>
                <c:pt idx="1">
                  <c:v>12.3</c:v>
                </c:pt>
                <c:pt idx="2">
                  <c:v>16.899999999999999</c:v>
                </c:pt>
                <c:pt idx="3">
                  <c:v>7.7</c:v>
                </c:pt>
                <c:pt idx="4">
                  <c:v>6.6</c:v>
                </c:pt>
                <c:pt idx="5">
                  <c:v>46.2</c:v>
                </c:pt>
                <c:pt idx="6">
                  <c:v>29.1</c:v>
                </c:pt>
                <c:pt idx="7">
                  <c:v>43.4</c:v>
                </c:pt>
                <c:pt idx="8">
                  <c:v>33.9</c:v>
                </c:pt>
                <c:pt idx="9">
                  <c:v>27.8</c:v>
                </c:pt>
              </c:numCache>
            </c:numRef>
          </c:val>
          <c:extLst xmlns:c16r2="http://schemas.microsoft.com/office/drawing/2015/06/chart">
            <c:ext xmlns:c16="http://schemas.microsoft.com/office/drawing/2014/chart" uri="{C3380CC4-5D6E-409C-BE32-E72D297353CC}">
              <c16:uniqueId val="{00000001-4367-004A-A15C-7AB4F3FFBD6D}"/>
            </c:ext>
          </c:extLst>
        </c:ser>
        <c:dLbls>
          <c:showLegendKey val="0"/>
          <c:showVal val="0"/>
          <c:showCatName val="0"/>
          <c:showSerName val="0"/>
          <c:showPercent val="0"/>
          <c:showBubbleSize val="0"/>
        </c:dLbls>
        <c:gapWidth val="150"/>
        <c:axId val="184592896"/>
        <c:axId val="168401664"/>
      </c:barChart>
      <c:catAx>
        <c:axId val="184592896"/>
        <c:scaling>
          <c:orientation val="minMax"/>
        </c:scaling>
        <c:delete val="0"/>
        <c:axPos val="b"/>
        <c:numFmt formatCode="General" sourceLinked="0"/>
        <c:majorTickMark val="out"/>
        <c:minorTickMark val="none"/>
        <c:tickLblPos val="nextTo"/>
        <c:txPr>
          <a:bodyPr/>
          <a:lstStyle/>
          <a:p>
            <a:pPr>
              <a:defRPr sz="1800" b="1">
                <a:solidFill>
                  <a:schemeClr val="tx1"/>
                </a:solidFill>
              </a:defRPr>
            </a:pPr>
            <a:endParaRPr lang="ru-RU"/>
          </a:p>
        </c:txPr>
        <c:crossAx val="168401664"/>
        <c:crosses val="autoZero"/>
        <c:auto val="1"/>
        <c:lblAlgn val="ctr"/>
        <c:lblOffset val="100"/>
        <c:noMultiLvlLbl val="0"/>
      </c:catAx>
      <c:valAx>
        <c:axId val="168401664"/>
        <c:scaling>
          <c:orientation val="minMax"/>
        </c:scaling>
        <c:delete val="1"/>
        <c:axPos val="l"/>
        <c:numFmt formatCode="0.0" sourceLinked="1"/>
        <c:majorTickMark val="out"/>
        <c:minorTickMark val="none"/>
        <c:tickLblPos val="nextTo"/>
        <c:crossAx val="184592896"/>
        <c:crosses val="autoZero"/>
        <c:crossBetween val="between"/>
      </c:valAx>
    </c:plotArea>
    <c:legend>
      <c:legendPos val="r"/>
      <c:layout>
        <c:manualLayout>
          <c:xMode val="edge"/>
          <c:yMode val="edge"/>
          <c:x val="3.2830140913304717E-2"/>
          <c:y val="0.17188094514463417"/>
          <c:w val="0.27677849652305703"/>
          <c:h val="0.1649034536520067"/>
        </c:manualLayout>
      </c:layout>
      <c:overlay val="0"/>
      <c:txPr>
        <a:bodyPr/>
        <a:lstStyle/>
        <a:p>
          <a:pPr>
            <a:defRPr sz="1800">
              <a:solidFill>
                <a:schemeClr val="tx1"/>
              </a:solidFill>
            </a:defRPr>
          </a:pPr>
          <a:endParaRPr lang="ru-RU"/>
        </a:p>
      </c:txPr>
    </c:legend>
    <c:plotVisOnly val="1"/>
    <c:dispBlanksAs val="gap"/>
    <c:showDLblsOverMax val="0"/>
  </c:chart>
  <c:spPr>
    <a:ln>
      <a:noFill/>
    </a:ln>
  </c:spPr>
  <c:txPr>
    <a:bodyPr/>
    <a:lstStyle/>
    <a:p>
      <a:pPr>
        <a:defRPr>
          <a:latin typeface="Times New Roman" panose="02020603050405020304" pitchFamily="18" charset="0"/>
          <a:cs typeface="Times New Roman" panose="02020603050405020304" pitchFamily="18" charset="0"/>
        </a:defRPr>
      </a:pPr>
      <a:endParaRPr lang="ru-RU"/>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8"/>
    </mc:Choice>
    <mc:Fallback>
      <c:style val="28"/>
    </mc:Fallback>
  </mc:AlternateContent>
  <c:chart>
    <c:autoTitleDeleted val="1"/>
    <c:plotArea>
      <c:layout>
        <c:manualLayout>
          <c:layoutTarget val="inner"/>
          <c:xMode val="edge"/>
          <c:yMode val="edge"/>
          <c:x val="5.2111718698995496E-4"/>
          <c:y val="9.1580630474178359E-2"/>
          <c:w val="0.99008301757098816"/>
          <c:h val="0.54218232894289309"/>
        </c:manualLayout>
      </c:layout>
      <c:barChart>
        <c:barDir val="col"/>
        <c:grouping val="clustered"/>
        <c:varyColors val="0"/>
        <c:ser>
          <c:idx val="0"/>
          <c:order val="0"/>
          <c:tx>
            <c:strRef>
              <c:f>Лист1!$B$1</c:f>
              <c:strCache>
                <c:ptCount val="1"/>
                <c:pt idx="0">
                  <c:v>2014</c:v>
                </c:pt>
              </c:strCache>
            </c:strRef>
          </c:tx>
          <c:spPr>
            <a:solidFill>
              <a:schemeClr val="accent6">
                <a:lumMod val="40000"/>
                <a:lumOff val="60000"/>
              </a:schemeClr>
            </a:solidFill>
            <a:ln>
              <a:solidFill>
                <a:schemeClr val="bg2">
                  <a:lumMod val="75000"/>
                </a:schemeClr>
              </a:solidFill>
            </a:ln>
          </c:spPr>
          <c:invertIfNegative val="0"/>
          <c:dLbls>
            <c:spPr>
              <a:noFill/>
              <a:ln>
                <a:noFill/>
              </a:ln>
              <a:effectLst/>
            </c:spPr>
            <c:txPr>
              <a:bodyPr/>
              <a:lstStyle/>
              <a:p>
                <a:pPr>
                  <a:defRPr sz="20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Лист1!$A$2:$A$6</c:f>
              <c:strCache>
                <c:ptCount val="5"/>
                <c:pt idx="0">
                  <c:v>13 років</c:v>
                </c:pt>
                <c:pt idx="1">
                  <c:v>14 років</c:v>
                </c:pt>
                <c:pt idx="2">
                  <c:v>15 років</c:v>
                </c:pt>
                <c:pt idx="3">
                  <c:v>16 років</c:v>
                </c:pt>
                <c:pt idx="4">
                  <c:v>17 років</c:v>
                </c:pt>
              </c:strCache>
            </c:strRef>
          </c:cat>
          <c:val>
            <c:numRef>
              <c:f>Лист1!$B$2:$B$6</c:f>
              <c:numCache>
                <c:formatCode>General</c:formatCode>
                <c:ptCount val="5"/>
                <c:pt idx="0">
                  <c:v>0.5</c:v>
                </c:pt>
                <c:pt idx="1">
                  <c:v>2.2999999999999998</c:v>
                </c:pt>
                <c:pt idx="2">
                  <c:v>6.6</c:v>
                </c:pt>
                <c:pt idx="3">
                  <c:v>17.7</c:v>
                </c:pt>
                <c:pt idx="4">
                  <c:v>27.8</c:v>
                </c:pt>
              </c:numCache>
            </c:numRef>
          </c:val>
          <c:extLst xmlns:c16r2="http://schemas.microsoft.com/office/drawing/2015/06/chart">
            <c:ext xmlns:c16="http://schemas.microsoft.com/office/drawing/2014/chart" uri="{C3380CC4-5D6E-409C-BE32-E72D297353CC}">
              <c16:uniqueId val="{00000000-650C-3041-B7F2-E52970CFEE03}"/>
            </c:ext>
          </c:extLst>
        </c:ser>
        <c:dLbls>
          <c:showLegendKey val="0"/>
          <c:showVal val="0"/>
          <c:showCatName val="0"/>
          <c:showSerName val="0"/>
          <c:showPercent val="0"/>
          <c:showBubbleSize val="0"/>
        </c:dLbls>
        <c:gapWidth val="150"/>
        <c:axId val="184596480"/>
        <c:axId val="185983552"/>
      </c:barChart>
      <c:catAx>
        <c:axId val="184596480"/>
        <c:scaling>
          <c:orientation val="minMax"/>
        </c:scaling>
        <c:delete val="0"/>
        <c:axPos val="b"/>
        <c:numFmt formatCode="General" sourceLinked="1"/>
        <c:majorTickMark val="none"/>
        <c:minorTickMark val="none"/>
        <c:tickLblPos val="nextTo"/>
        <c:txPr>
          <a:bodyPr/>
          <a:lstStyle/>
          <a:p>
            <a:pPr>
              <a:defRPr sz="1800" b="1" i="1">
                <a:latin typeface="Times New Roman" panose="02020603050405020304" pitchFamily="18" charset="0"/>
                <a:cs typeface="Times New Roman" panose="02020603050405020304" pitchFamily="18" charset="0"/>
              </a:defRPr>
            </a:pPr>
            <a:endParaRPr lang="ru-RU"/>
          </a:p>
        </c:txPr>
        <c:crossAx val="185983552"/>
        <c:crosses val="autoZero"/>
        <c:auto val="1"/>
        <c:lblAlgn val="ctr"/>
        <c:lblOffset val="100"/>
        <c:noMultiLvlLbl val="0"/>
      </c:catAx>
      <c:valAx>
        <c:axId val="185983552"/>
        <c:scaling>
          <c:orientation val="minMax"/>
        </c:scaling>
        <c:delete val="1"/>
        <c:axPos val="l"/>
        <c:numFmt formatCode="General" sourceLinked="1"/>
        <c:majorTickMark val="out"/>
        <c:minorTickMark val="none"/>
        <c:tickLblPos val="nextTo"/>
        <c:crossAx val="184596480"/>
        <c:crosses val="autoZero"/>
        <c:crossBetween val="between"/>
      </c:valAx>
    </c:plotArea>
    <c:plotVisOnly val="1"/>
    <c:dispBlanksAs val="gap"/>
    <c:showDLblsOverMax val="0"/>
  </c:chart>
  <c:txPr>
    <a:bodyPr/>
    <a:lstStyle/>
    <a:p>
      <a:pPr>
        <a:defRPr sz="1800"/>
      </a:pPr>
      <a:endParaRPr lang="ru-RU"/>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plotArea>
      <c:layout/>
      <c:barChart>
        <c:barDir val="col"/>
        <c:grouping val="clustered"/>
        <c:varyColors val="0"/>
        <c:ser>
          <c:idx val="0"/>
          <c:order val="0"/>
          <c:tx>
            <c:strRef>
              <c:f>'[Диаграмма 2 в Microsoft PowerPoint]Лист1'!$B$10</c:f>
              <c:strCache>
                <c:ptCount val="1"/>
                <c:pt idx="0">
                  <c:v>2014</c:v>
                </c:pt>
              </c:strCache>
            </c:strRef>
          </c:tx>
          <c:spPr>
            <a:solidFill>
              <a:schemeClr val="bg2">
                <a:lumMod val="75000"/>
              </a:schemeClr>
            </a:solidFill>
          </c:spPr>
          <c:invertIfNegative val="0"/>
          <c:dLbls>
            <c:spPr>
              <a:noFill/>
              <a:ln>
                <a:noFill/>
              </a:ln>
              <a:effectLst/>
            </c:spPr>
            <c:txPr>
              <a:bodyPr/>
              <a:lstStyle/>
              <a:p>
                <a:pPr>
                  <a:defRPr sz="20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'[Диаграмма 2 в Microsoft PowerPoint]Лист1'!$A$11:$A$15</c:f>
              <c:strCache>
                <c:ptCount val="5"/>
                <c:pt idx="0">
                  <c:v>13 років</c:v>
                </c:pt>
                <c:pt idx="1">
                  <c:v>14 років</c:v>
                </c:pt>
                <c:pt idx="2">
                  <c:v>15 років</c:v>
                </c:pt>
                <c:pt idx="3">
                  <c:v>16 років</c:v>
                </c:pt>
                <c:pt idx="4">
                  <c:v>17 років</c:v>
                </c:pt>
              </c:strCache>
            </c:strRef>
          </c:cat>
          <c:val>
            <c:numRef>
              <c:f>'[Диаграмма 2 в Microsoft PowerPoint]Лист1'!$B$11:$B$15</c:f>
              <c:numCache>
                <c:formatCode>General</c:formatCode>
                <c:ptCount val="5"/>
                <c:pt idx="0">
                  <c:v>7</c:v>
                </c:pt>
                <c:pt idx="1">
                  <c:v>10.8</c:v>
                </c:pt>
                <c:pt idx="2">
                  <c:v>18.5</c:v>
                </c:pt>
                <c:pt idx="3">
                  <c:v>32.9</c:v>
                </c:pt>
                <c:pt idx="4">
                  <c:v>40.299999999999997</c:v>
                </c:pt>
              </c:numCache>
            </c:numRef>
          </c:val>
          <c:extLst xmlns:c16r2="http://schemas.microsoft.com/office/drawing/2015/06/chart">
            <c:ext xmlns:c16="http://schemas.microsoft.com/office/drawing/2014/chart" uri="{C3380CC4-5D6E-409C-BE32-E72D297353CC}">
              <c16:uniqueId val="{00000000-2560-AA4A-BAAF-7C75F940F0B5}"/>
            </c:ext>
          </c:extLst>
        </c:ser>
        <c:dLbls>
          <c:showLegendKey val="0"/>
          <c:showVal val="0"/>
          <c:showCatName val="0"/>
          <c:showSerName val="0"/>
          <c:showPercent val="0"/>
          <c:showBubbleSize val="0"/>
        </c:dLbls>
        <c:gapWidth val="150"/>
        <c:axId val="185871360"/>
        <c:axId val="185985280"/>
      </c:barChart>
      <c:catAx>
        <c:axId val="185871360"/>
        <c:scaling>
          <c:orientation val="minMax"/>
        </c:scaling>
        <c:delete val="0"/>
        <c:axPos val="b"/>
        <c:numFmt formatCode="General" sourceLinked="0"/>
        <c:majorTickMark val="none"/>
        <c:minorTickMark val="none"/>
        <c:tickLblPos val="nextTo"/>
        <c:txPr>
          <a:bodyPr/>
          <a:lstStyle/>
          <a:p>
            <a:pPr>
              <a:defRPr sz="1800" b="1" i="1">
                <a:latin typeface="Times New Roman" panose="02020603050405020304" pitchFamily="18" charset="0"/>
                <a:cs typeface="Times New Roman" panose="02020603050405020304" pitchFamily="18" charset="0"/>
              </a:defRPr>
            </a:pPr>
            <a:endParaRPr lang="ru-RU"/>
          </a:p>
        </c:txPr>
        <c:crossAx val="185985280"/>
        <c:crosses val="autoZero"/>
        <c:auto val="1"/>
        <c:lblAlgn val="ctr"/>
        <c:lblOffset val="100"/>
        <c:noMultiLvlLbl val="0"/>
      </c:catAx>
      <c:valAx>
        <c:axId val="185985280"/>
        <c:scaling>
          <c:orientation val="minMax"/>
        </c:scaling>
        <c:delete val="0"/>
        <c:axPos val="l"/>
        <c:majorGridlines>
          <c:spPr>
            <a:ln>
              <a:noFill/>
            </a:ln>
          </c:spPr>
        </c:majorGridlines>
        <c:numFmt formatCode="General" sourceLinked="1"/>
        <c:majorTickMark val="out"/>
        <c:minorTickMark val="none"/>
        <c:tickLblPos val="none"/>
        <c:spPr>
          <a:ln>
            <a:noFill/>
          </a:ln>
        </c:spPr>
        <c:crossAx val="185871360"/>
        <c:crosses val="autoZero"/>
        <c:crossBetween val="between"/>
      </c:valAx>
    </c:plotArea>
    <c:plotVisOnly val="1"/>
    <c:dispBlanksAs val="gap"/>
    <c:showDLblsOverMax val="0"/>
  </c:chart>
  <c:txPr>
    <a:bodyPr/>
    <a:lstStyle/>
    <a:p>
      <a:pPr>
        <a:defRPr sz="1800"/>
      </a:pPr>
      <a:endParaRPr lang="ru-RU"/>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Лист1!$B$1</c:f>
              <c:strCache>
                <c:ptCount val="1"/>
                <c:pt idx="0">
                  <c:v>Так</c:v>
                </c:pt>
              </c:strCache>
            </c:strRef>
          </c:tx>
          <c:invertIfNegative val="0"/>
          <c:dLbls>
            <c:spPr>
              <a:noFill/>
              <a:ln>
                <a:noFill/>
              </a:ln>
              <a:effectLst/>
            </c:spPr>
            <c:txPr>
              <a:bodyPr/>
              <a:lstStyle/>
              <a:p>
                <a:pPr>
                  <a:defRPr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Лист1!$A$2:$A$3</c:f>
              <c:strCache>
                <c:ptCount val="2"/>
                <c:pt idx="0">
                  <c:v>під час ОСТАННЬОГО сексу</c:v>
                </c:pt>
                <c:pt idx="1">
                  <c:v>під час ПЕРШОГО сексу</c:v>
                </c:pt>
              </c:strCache>
            </c:strRef>
          </c:cat>
          <c:val>
            <c:numRef>
              <c:f>Лист1!$B$2:$B$3</c:f>
              <c:numCache>
                <c:formatCode>General</c:formatCode>
                <c:ptCount val="2"/>
                <c:pt idx="0">
                  <c:v>65.400000000000006</c:v>
                </c:pt>
                <c:pt idx="1">
                  <c:v>69.3</c:v>
                </c:pt>
              </c:numCache>
            </c:numRef>
          </c:val>
          <c:extLst xmlns:c16r2="http://schemas.microsoft.com/office/drawing/2015/06/chart">
            <c:ext xmlns:c16="http://schemas.microsoft.com/office/drawing/2014/chart" uri="{C3380CC4-5D6E-409C-BE32-E72D297353CC}">
              <c16:uniqueId val="{00000000-36FC-9D47-B9B2-527BE6584923}"/>
            </c:ext>
          </c:extLst>
        </c:ser>
        <c:ser>
          <c:idx val="1"/>
          <c:order val="1"/>
          <c:tx>
            <c:strRef>
              <c:f>Лист1!$C$1</c:f>
              <c:strCache>
                <c:ptCount val="1"/>
                <c:pt idx="0">
                  <c:v>Column1</c:v>
                </c:pt>
              </c:strCache>
            </c:strRef>
          </c:tx>
          <c:invertIfNegative val="0"/>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Лист1!$A$2:$A$3</c:f>
              <c:strCache>
                <c:ptCount val="2"/>
                <c:pt idx="0">
                  <c:v>під час ОСТАННЬОГО сексу</c:v>
                </c:pt>
                <c:pt idx="1">
                  <c:v>під час ПЕРШОГО сексу</c:v>
                </c:pt>
              </c:strCache>
            </c:strRef>
          </c:cat>
          <c:val>
            <c:numRef>
              <c:f>Лист1!$C$2:$C$3</c:f>
              <c:numCache>
                <c:formatCode>General</c:formatCode>
                <c:ptCount val="2"/>
              </c:numCache>
            </c:numRef>
          </c:val>
          <c:extLst xmlns:c16r2="http://schemas.microsoft.com/office/drawing/2015/06/chart">
            <c:ext xmlns:c16="http://schemas.microsoft.com/office/drawing/2014/chart" uri="{C3380CC4-5D6E-409C-BE32-E72D297353CC}">
              <c16:uniqueId val="{00000001-36FC-9D47-B9B2-527BE6584923}"/>
            </c:ext>
          </c:extLst>
        </c:ser>
        <c:ser>
          <c:idx val="2"/>
          <c:order val="2"/>
          <c:tx>
            <c:strRef>
              <c:f>Лист1!$D$1</c:f>
              <c:strCache>
                <c:ptCount val="1"/>
                <c:pt idx="0">
                  <c:v>Column2</c:v>
                </c:pt>
              </c:strCache>
            </c:strRef>
          </c:tx>
          <c:invertIfNegative val="0"/>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Лист1!$A$2:$A$3</c:f>
              <c:strCache>
                <c:ptCount val="2"/>
                <c:pt idx="0">
                  <c:v>під час ОСТАННЬОГО сексу</c:v>
                </c:pt>
                <c:pt idx="1">
                  <c:v>під час ПЕРШОГО сексу</c:v>
                </c:pt>
              </c:strCache>
            </c:strRef>
          </c:cat>
          <c:val>
            <c:numRef>
              <c:f>Лист1!$D$2:$D$3</c:f>
              <c:numCache>
                <c:formatCode>General</c:formatCode>
                <c:ptCount val="2"/>
              </c:numCache>
            </c:numRef>
          </c:val>
          <c:extLst xmlns:c16r2="http://schemas.microsoft.com/office/drawing/2015/06/chart">
            <c:ext xmlns:c16="http://schemas.microsoft.com/office/drawing/2014/chart" uri="{C3380CC4-5D6E-409C-BE32-E72D297353CC}">
              <c16:uniqueId val="{00000002-36FC-9D47-B9B2-527BE6584923}"/>
            </c:ext>
          </c:extLst>
        </c:ser>
        <c:dLbls>
          <c:showLegendKey val="0"/>
          <c:showVal val="0"/>
          <c:showCatName val="0"/>
          <c:showSerName val="0"/>
          <c:showPercent val="0"/>
          <c:showBubbleSize val="0"/>
        </c:dLbls>
        <c:gapWidth val="150"/>
        <c:axId val="185662976"/>
        <c:axId val="185851904"/>
      </c:barChart>
      <c:catAx>
        <c:axId val="185662976"/>
        <c:scaling>
          <c:orientation val="minMax"/>
        </c:scaling>
        <c:delete val="0"/>
        <c:axPos val="l"/>
        <c:numFmt formatCode="General" sourceLinked="0"/>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185851904"/>
        <c:crosses val="autoZero"/>
        <c:auto val="1"/>
        <c:lblAlgn val="ctr"/>
        <c:lblOffset val="100"/>
        <c:noMultiLvlLbl val="0"/>
      </c:catAx>
      <c:valAx>
        <c:axId val="185851904"/>
        <c:scaling>
          <c:orientation val="minMax"/>
          <c:max val="90"/>
          <c:min val="0"/>
        </c:scaling>
        <c:delete val="1"/>
        <c:axPos val="b"/>
        <c:majorGridlines>
          <c:spPr>
            <a:ln>
              <a:noFill/>
            </a:ln>
          </c:spPr>
        </c:majorGridlines>
        <c:numFmt formatCode="General" sourceLinked="1"/>
        <c:majorTickMark val="out"/>
        <c:minorTickMark val="none"/>
        <c:tickLblPos val="nextTo"/>
        <c:crossAx val="185662976"/>
        <c:crosses val="autoZero"/>
        <c:crossBetween val="between"/>
      </c:valAx>
    </c:plotArea>
    <c:plotVisOnly val="1"/>
    <c:dispBlanksAs val="gap"/>
    <c:showDLblsOverMax val="0"/>
  </c:chart>
  <c:txPr>
    <a:bodyPr/>
    <a:lstStyle/>
    <a:p>
      <a:pPr>
        <a:defRPr sz="2000"/>
      </a:pPr>
      <a:endParaRPr lang="ru-RU"/>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7710269982558429E-3"/>
          <c:y val="3.5336680178965602E-2"/>
          <c:w val="0.98036792698210018"/>
          <c:h val="0.71263618934889605"/>
        </c:manualLayout>
      </c:layout>
      <c:barChart>
        <c:barDir val="col"/>
        <c:grouping val="clustered"/>
        <c:varyColors val="0"/>
        <c:ser>
          <c:idx val="0"/>
          <c:order val="0"/>
          <c:tx>
            <c:strRef>
              <c:f>Рис_3_3_3!$B$5</c:f>
              <c:strCache>
                <c:ptCount val="1"/>
                <c:pt idx="0">
                  <c:v>Хлопці</c:v>
                </c:pt>
              </c:strCache>
            </c:strRef>
          </c:tx>
          <c:spPr>
            <a:solidFill>
              <a:schemeClr val="bg2">
                <a:lumMod val="75000"/>
              </a:schemeClr>
            </a:solidFill>
            <a:ln>
              <a:noFill/>
            </a:ln>
          </c:spPr>
          <c:invertIfNegative val="0"/>
          <c:dLbls>
            <c:spPr>
              <a:noFill/>
              <a:ln>
                <a:noFill/>
              </a:ln>
              <a:effectLst/>
            </c:spPr>
            <c:txPr>
              <a:bodyPr wrap="square" lIns="38100" tIns="19050" rIns="38100" bIns="19050" anchor="ctr">
                <a:spAutoFit/>
              </a:bodyPr>
              <a:lstStyle/>
              <a:p>
                <a:pPr>
                  <a:defRPr sz="1400" b="1"/>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multiLvlStrRef>
              <c:f>Рис_3_3_3!$C$3:$L$4</c:f>
              <c:multiLvlStrCache>
                <c:ptCount val="10"/>
                <c:lvl>
                  <c:pt idx="0">
                    <c:v>2002</c:v>
                  </c:pt>
                  <c:pt idx="1">
                    <c:v>2006</c:v>
                  </c:pt>
                  <c:pt idx="2">
                    <c:v>2010</c:v>
                  </c:pt>
                  <c:pt idx="3">
                    <c:v>2014</c:v>
                  </c:pt>
                  <c:pt idx="4">
                    <c:v>2018</c:v>
                  </c:pt>
                  <c:pt idx="5">
                    <c:v>2002</c:v>
                  </c:pt>
                  <c:pt idx="6">
                    <c:v>2006</c:v>
                  </c:pt>
                  <c:pt idx="7">
                    <c:v>2010</c:v>
                  </c:pt>
                  <c:pt idx="8">
                    <c:v>2014</c:v>
                  </c:pt>
                  <c:pt idx="9">
                    <c:v>2018</c:v>
                  </c:pt>
                </c:lvl>
                <c:lvl>
                  <c:pt idx="0">
                    <c:v>15 років</c:v>
                  </c:pt>
                  <c:pt idx="5">
                    <c:v>17 років</c:v>
                  </c:pt>
                </c:lvl>
              </c:multiLvlStrCache>
            </c:multiLvlStrRef>
          </c:cat>
          <c:val>
            <c:numRef>
              <c:f>Рис_3_3_3!$C$5:$L$5</c:f>
              <c:numCache>
                <c:formatCode>0.0</c:formatCode>
                <c:ptCount val="10"/>
                <c:pt idx="0">
                  <c:v>75</c:v>
                </c:pt>
                <c:pt idx="1">
                  <c:v>81.599999999999994</c:v>
                </c:pt>
                <c:pt idx="2">
                  <c:v>84.2</c:v>
                </c:pt>
                <c:pt idx="3">
                  <c:v>79.8</c:v>
                </c:pt>
                <c:pt idx="4">
                  <c:v>62.5</c:v>
                </c:pt>
                <c:pt idx="5">
                  <c:v>88.1</c:v>
                </c:pt>
                <c:pt idx="6">
                  <c:v>87</c:v>
                </c:pt>
                <c:pt idx="7">
                  <c:v>88.5</c:v>
                </c:pt>
                <c:pt idx="8">
                  <c:v>74.8</c:v>
                </c:pt>
                <c:pt idx="9">
                  <c:v>68.3</c:v>
                </c:pt>
              </c:numCache>
            </c:numRef>
          </c:val>
          <c:extLst xmlns:c16r2="http://schemas.microsoft.com/office/drawing/2015/06/chart">
            <c:ext xmlns:c16="http://schemas.microsoft.com/office/drawing/2014/chart" uri="{C3380CC4-5D6E-409C-BE32-E72D297353CC}">
              <c16:uniqueId val="{00000000-BD15-2746-B396-FED105F50093}"/>
            </c:ext>
          </c:extLst>
        </c:ser>
        <c:ser>
          <c:idx val="1"/>
          <c:order val="1"/>
          <c:tx>
            <c:strRef>
              <c:f>Рис_3_3_3!$B$6</c:f>
              <c:strCache>
                <c:ptCount val="1"/>
                <c:pt idx="0">
                  <c:v>Дівчата</c:v>
                </c:pt>
              </c:strCache>
            </c:strRef>
          </c:tx>
          <c:spPr>
            <a:solidFill>
              <a:schemeClr val="accent6">
                <a:lumMod val="40000"/>
                <a:lumOff val="60000"/>
              </a:schemeClr>
            </a:solidFill>
            <a:ln>
              <a:solidFill>
                <a:schemeClr val="bg2">
                  <a:lumMod val="75000"/>
                </a:schemeClr>
              </a:solidFill>
            </a:ln>
          </c:spPr>
          <c:invertIfNegative val="0"/>
          <c:dLbls>
            <c:spPr>
              <a:noFill/>
              <a:ln>
                <a:noFill/>
              </a:ln>
              <a:effectLst/>
            </c:spPr>
            <c:txPr>
              <a:bodyPr wrap="square" lIns="38100" tIns="19050" rIns="38100" bIns="19050" anchor="ctr">
                <a:spAutoFit/>
              </a:bodyPr>
              <a:lstStyle/>
              <a:p>
                <a:pPr>
                  <a:defRPr sz="1400" b="1"/>
                </a:pPr>
                <a:endParaRPr lang="ru-RU"/>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multiLvlStrRef>
              <c:f>Рис_3_3_3!$C$3:$L$4</c:f>
              <c:multiLvlStrCache>
                <c:ptCount val="10"/>
                <c:lvl>
                  <c:pt idx="0">
                    <c:v>2002</c:v>
                  </c:pt>
                  <c:pt idx="1">
                    <c:v>2006</c:v>
                  </c:pt>
                  <c:pt idx="2">
                    <c:v>2010</c:v>
                  </c:pt>
                  <c:pt idx="3">
                    <c:v>2014</c:v>
                  </c:pt>
                  <c:pt idx="4">
                    <c:v>2018</c:v>
                  </c:pt>
                  <c:pt idx="5">
                    <c:v>2002</c:v>
                  </c:pt>
                  <c:pt idx="6">
                    <c:v>2006</c:v>
                  </c:pt>
                  <c:pt idx="7">
                    <c:v>2010</c:v>
                  </c:pt>
                  <c:pt idx="8">
                    <c:v>2014</c:v>
                  </c:pt>
                  <c:pt idx="9">
                    <c:v>2018</c:v>
                  </c:pt>
                </c:lvl>
                <c:lvl>
                  <c:pt idx="0">
                    <c:v>15 років</c:v>
                  </c:pt>
                  <c:pt idx="5">
                    <c:v>17 років</c:v>
                  </c:pt>
                </c:lvl>
              </c:multiLvlStrCache>
            </c:multiLvlStrRef>
          </c:cat>
          <c:val>
            <c:numRef>
              <c:f>Рис_3_3_3!$C$6:$L$6</c:f>
              <c:numCache>
                <c:formatCode>0.0</c:formatCode>
                <c:ptCount val="10"/>
                <c:pt idx="0">
                  <c:v>33.299999999999997</c:v>
                </c:pt>
                <c:pt idx="1">
                  <c:v>65.900000000000006</c:v>
                </c:pt>
                <c:pt idx="2">
                  <c:v>79.3</c:v>
                </c:pt>
                <c:pt idx="3">
                  <c:v>75</c:v>
                </c:pt>
                <c:pt idx="4">
                  <c:v>74.5</c:v>
                </c:pt>
                <c:pt idx="5">
                  <c:v>47.9</c:v>
                </c:pt>
                <c:pt idx="6">
                  <c:v>66.7</c:v>
                </c:pt>
                <c:pt idx="7">
                  <c:v>79.400000000000006</c:v>
                </c:pt>
                <c:pt idx="8">
                  <c:v>64.400000000000006</c:v>
                </c:pt>
                <c:pt idx="9">
                  <c:v>66.5</c:v>
                </c:pt>
              </c:numCache>
            </c:numRef>
          </c:val>
          <c:extLst xmlns:c16r2="http://schemas.microsoft.com/office/drawing/2015/06/chart">
            <c:ext xmlns:c16="http://schemas.microsoft.com/office/drawing/2014/chart" uri="{C3380CC4-5D6E-409C-BE32-E72D297353CC}">
              <c16:uniqueId val="{00000001-BD15-2746-B396-FED105F50093}"/>
            </c:ext>
          </c:extLst>
        </c:ser>
        <c:dLbls>
          <c:showLegendKey val="0"/>
          <c:showVal val="0"/>
          <c:showCatName val="0"/>
          <c:showSerName val="0"/>
          <c:showPercent val="0"/>
          <c:showBubbleSize val="0"/>
        </c:dLbls>
        <c:gapWidth val="150"/>
        <c:axId val="189811712"/>
        <c:axId val="185853632"/>
      </c:barChart>
      <c:catAx>
        <c:axId val="189811712"/>
        <c:scaling>
          <c:orientation val="minMax"/>
        </c:scaling>
        <c:delete val="0"/>
        <c:axPos val="b"/>
        <c:numFmt formatCode="General" sourceLinked="0"/>
        <c:majorTickMark val="out"/>
        <c:minorTickMark val="none"/>
        <c:tickLblPos val="nextTo"/>
        <c:txPr>
          <a:bodyPr/>
          <a:lstStyle/>
          <a:p>
            <a:pPr>
              <a:defRPr sz="1600" b="1">
                <a:solidFill>
                  <a:schemeClr val="tx1"/>
                </a:solidFill>
              </a:defRPr>
            </a:pPr>
            <a:endParaRPr lang="ru-RU"/>
          </a:p>
        </c:txPr>
        <c:crossAx val="185853632"/>
        <c:crosses val="autoZero"/>
        <c:auto val="1"/>
        <c:lblAlgn val="ctr"/>
        <c:lblOffset val="100"/>
        <c:noMultiLvlLbl val="0"/>
      </c:catAx>
      <c:valAx>
        <c:axId val="185853632"/>
        <c:scaling>
          <c:orientation val="minMax"/>
        </c:scaling>
        <c:delete val="1"/>
        <c:axPos val="l"/>
        <c:numFmt formatCode="0.0" sourceLinked="1"/>
        <c:majorTickMark val="out"/>
        <c:minorTickMark val="none"/>
        <c:tickLblPos val="nextTo"/>
        <c:crossAx val="189811712"/>
        <c:crosses val="autoZero"/>
        <c:crossBetween val="between"/>
      </c:valAx>
    </c:plotArea>
    <c:legend>
      <c:legendPos val="r"/>
      <c:layout>
        <c:manualLayout>
          <c:xMode val="edge"/>
          <c:yMode val="edge"/>
          <c:x val="0.77542420373129028"/>
          <c:y val="1.5576857240671003E-4"/>
          <c:w val="0.19754876924168263"/>
          <c:h val="0.14751454981170831"/>
        </c:manualLayout>
      </c:layout>
      <c:overlay val="0"/>
      <c:txPr>
        <a:bodyPr/>
        <a:lstStyle/>
        <a:p>
          <a:pPr>
            <a:defRPr sz="1800"/>
          </a:pPr>
          <a:endParaRPr lang="ru-RU"/>
        </a:p>
      </c:txPr>
    </c:legend>
    <c:plotVisOnly val="1"/>
    <c:dispBlanksAs val="gap"/>
    <c:showDLblsOverMax val="0"/>
  </c:chart>
  <c:spPr>
    <a:ln>
      <a:noFill/>
    </a:ln>
  </c:spPr>
  <c:txPr>
    <a:bodyPr/>
    <a:lstStyle/>
    <a:p>
      <a:pPr>
        <a:defRPr>
          <a:latin typeface="Times New Roman" panose="02020603050405020304" pitchFamily="18" charset="0"/>
          <a:cs typeface="Times New Roman" panose="02020603050405020304" pitchFamily="18" charset="0"/>
        </a:defRPr>
      </a:pPr>
      <a:endParaRPr lang="ru-RU"/>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ru-RU" sz="2000" b="1" i="0" u="none" strike="noStrike" baseline="0" dirty="0" err="1">
                <a:solidFill>
                  <a:schemeClr val="tx1"/>
                </a:solidFill>
                <a:effectLst/>
                <a:latin typeface="Cambria" panose="02040503050406030204" pitchFamily="18" charset="0"/>
                <a:cs typeface="Times New Roman" panose="02020603050405020304" pitchFamily="18" charset="0"/>
              </a:rPr>
              <a:t>Частка</a:t>
            </a:r>
            <a:r>
              <a:rPr lang="ru-RU" sz="2000" b="1" i="0" u="none" strike="noStrike" baseline="0" dirty="0">
                <a:solidFill>
                  <a:schemeClr val="tx1"/>
                </a:solidFill>
                <a:effectLst/>
                <a:latin typeface="Cambria" panose="02040503050406030204" pitchFamily="18" charset="0"/>
                <a:cs typeface="Times New Roman" panose="02020603050405020304" pitchFamily="18" charset="0"/>
              </a:rPr>
              <a:t> </a:t>
            </a:r>
            <a:r>
              <a:rPr lang="ru-RU" sz="2000" b="1" i="0" u="none" strike="noStrike" baseline="0" dirty="0" err="1">
                <a:solidFill>
                  <a:schemeClr val="tx1"/>
                </a:solidFill>
                <a:effectLst/>
                <a:latin typeface="Cambria" panose="02040503050406030204" pitchFamily="18" charset="0"/>
                <a:cs typeface="Times New Roman" panose="02020603050405020304" pitchFamily="18" charset="0"/>
              </a:rPr>
              <a:t>підлітків</a:t>
            </a:r>
            <a:r>
              <a:rPr lang="ru-RU" sz="2000" b="1" i="0" u="none" strike="noStrike" baseline="0" dirty="0">
                <a:solidFill>
                  <a:schemeClr val="tx1"/>
                </a:solidFill>
                <a:effectLst/>
                <a:latin typeface="Cambria" panose="02040503050406030204" pitchFamily="18" charset="0"/>
                <a:cs typeface="Times New Roman" panose="02020603050405020304" pitchFamily="18" charset="0"/>
              </a:rPr>
              <a:t>, </a:t>
            </a:r>
            <a:r>
              <a:rPr lang="ru-RU" sz="2000" b="1" i="0" u="none" strike="noStrike" baseline="0" dirty="0" err="1">
                <a:solidFill>
                  <a:schemeClr val="tx1"/>
                </a:solidFill>
                <a:effectLst/>
                <a:latin typeface="Cambria" panose="02040503050406030204" pitchFamily="18" charset="0"/>
                <a:cs typeface="Times New Roman" panose="02020603050405020304" pitchFamily="18" charset="0"/>
              </a:rPr>
              <a:t>які</a:t>
            </a:r>
            <a:r>
              <a:rPr lang="ru-RU" sz="2000" b="1" i="0" u="none" strike="noStrike" baseline="0" dirty="0">
                <a:solidFill>
                  <a:schemeClr val="tx1"/>
                </a:solidFill>
                <a:effectLst/>
                <a:latin typeface="Cambria" panose="02040503050406030204" pitchFamily="18" charset="0"/>
                <a:cs typeface="Times New Roman" panose="02020603050405020304" pitchFamily="18" charset="0"/>
              </a:rPr>
              <a:t> </a:t>
            </a:r>
            <a:r>
              <a:rPr lang="ru-RU" sz="2000" b="1" i="0" u="none" strike="noStrike" baseline="0" dirty="0" err="1">
                <a:solidFill>
                  <a:schemeClr val="tx1"/>
                </a:solidFill>
                <a:effectLst/>
                <a:latin typeface="Cambria" panose="02040503050406030204" pitchFamily="18" charset="0"/>
                <a:cs typeface="Times New Roman" panose="02020603050405020304" pitchFamily="18" charset="0"/>
              </a:rPr>
              <a:t>знають</a:t>
            </a:r>
            <a:r>
              <a:rPr lang="ru-RU" sz="2000" b="1" i="0" u="none" strike="noStrike" baseline="0" dirty="0">
                <a:solidFill>
                  <a:schemeClr val="tx1"/>
                </a:solidFill>
                <a:effectLst/>
                <a:latin typeface="Cambria" panose="02040503050406030204" pitchFamily="18" charset="0"/>
                <a:cs typeface="Times New Roman" panose="02020603050405020304" pitchFamily="18" charset="0"/>
              </a:rPr>
              <a:t>, </a:t>
            </a:r>
            <a:r>
              <a:rPr lang="ru-RU" sz="2000" b="1" i="0" u="none" strike="noStrike" baseline="0" dirty="0" err="1">
                <a:solidFill>
                  <a:schemeClr val="tx1"/>
                </a:solidFill>
                <a:effectLst/>
                <a:latin typeface="Cambria" panose="02040503050406030204" pitchFamily="18" charset="0"/>
                <a:cs typeface="Times New Roman" panose="02020603050405020304" pitchFamily="18" charset="0"/>
              </a:rPr>
              <a:t>що</a:t>
            </a:r>
            <a:r>
              <a:rPr lang="ru-RU" sz="2000" b="1" i="0" u="none" strike="noStrike" baseline="0" dirty="0">
                <a:solidFill>
                  <a:schemeClr val="tx1"/>
                </a:solidFill>
                <a:effectLst/>
                <a:latin typeface="Cambria" panose="02040503050406030204" pitchFamily="18" charset="0"/>
                <a:cs typeface="Times New Roman" panose="02020603050405020304" pitchFamily="18" charset="0"/>
              </a:rPr>
              <a:t> </a:t>
            </a:r>
            <a:r>
              <a:rPr lang="ru-RU" sz="2000" b="1" i="0" u="none" strike="noStrike" baseline="0" dirty="0" err="1">
                <a:solidFill>
                  <a:schemeClr val="tx1"/>
                </a:solidFill>
                <a:effectLst/>
                <a:latin typeface="Cambria" panose="02040503050406030204" pitchFamily="18" charset="0"/>
                <a:cs typeface="Times New Roman" panose="02020603050405020304" pitchFamily="18" charset="0"/>
              </a:rPr>
              <a:t>інфікуванню</a:t>
            </a:r>
            <a:r>
              <a:rPr lang="ru-RU" sz="2000" b="1" i="0" u="none" strike="noStrike" baseline="0" dirty="0">
                <a:solidFill>
                  <a:schemeClr val="tx1"/>
                </a:solidFill>
                <a:effectLst/>
                <a:latin typeface="Cambria" panose="02040503050406030204" pitchFamily="18" charset="0"/>
                <a:cs typeface="Times New Roman" panose="02020603050405020304" pitchFamily="18" charset="0"/>
              </a:rPr>
              <a:t> ВІЛ </a:t>
            </a:r>
            <a:r>
              <a:rPr lang="ru-RU" sz="2000" b="1" i="0" u="none" strike="noStrike" baseline="0" dirty="0" err="1">
                <a:solidFill>
                  <a:schemeClr val="tx1"/>
                </a:solidFill>
                <a:effectLst/>
                <a:latin typeface="Cambria" panose="02040503050406030204" pitchFamily="18" charset="0"/>
                <a:cs typeface="Times New Roman" panose="02020603050405020304" pitchFamily="18" charset="0"/>
              </a:rPr>
              <a:t>можна</a:t>
            </a:r>
            <a:r>
              <a:rPr lang="ru-RU" sz="2000" b="1" i="0" u="none" strike="noStrike" baseline="0" dirty="0">
                <a:solidFill>
                  <a:schemeClr val="tx1"/>
                </a:solidFill>
                <a:effectLst/>
                <a:latin typeface="Cambria" panose="02040503050406030204" pitchFamily="18" charset="0"/>
                <a:cs typeface="Times New Roman" panose="02020603050405020304" pitchFamily="18" charset="0"/>
              </a:rPr>
              <a:t> </a:t>
            </a:r>
            <a:r>
              <a:rPr lang="ru-RU" sz="2000" b="1" i="0" u="none" strike="noStrike" baseline="0" dirty="0" err="1">
                <a:solidFill>
                  <a:schemeClr val="tx1"/>
                </a:solidFill>
                <a:effectLst/>
                <a:latin typeface="Cambria" panose="02040503050406030204" pitchFamily="18" charset="0"/>
                <a:cs typeface="Times New Roman" panose="02020603050405020304" pitchFamily="18" charset="0"/>
              </a:rPr>
              <a:t>запобігти</a:t>
            </a:r>
            <a:r>
              <a:rPr lang="ru-RU" sz="2000" b="1" i="0" u="none" strike="noStrike" baseline="0" dirty="0">
                <a:solidFill>
                  <a:schemeClr val="tx1"/>
                </a:solidFill>
                <a:effectLst/>
                <a:latin typeface="Cambria" panose="02040503050406030204" pitchFamily="18" charset="0"/>
                <a:cs typeface="Times New Roman" panose="02020603050405020304" pitchFamily="18" charset="0"/>
              </a:rPr>
              <a:t>, </a:t>
            </a:r>
            <a:r>
              <a:rPr lang="ru-RU" sz="2000" b="1" i="0" u="none" strike="noStrike" baseline="0" dirty="0" err="1">
                <a:solidFill>
                  <a:schemeClr val="tx1"/>
                </a:solidFill>
                <a:effectLst/>
                <a:latin typeface="Cambria" panose="02040503050406030204" pitchFamily="18" charset="0"/>
                <a:cs typeface="Times New Roman" panose="02020603050405020304" pitchFamily="18" charset="0"/>
              </a:rPr>
              <a:t>якщо</a:t>
            </a:r>
            <a:r>
              <a:rPr lang="ru-RU" sz="2000" b="1" i="0" u="none" strike="noStrike" baseline="0" dirty="0">
                <a:solidFill>
                  <a:schemeClr val="tx1"/>
                </a:solidFill>
                <a:effectLst/>
                <a:latin typeface="Cambria" panose="02040503050406030204" pitchFamily="18" charset="0"/>
                <a:cs typeface="Times New Roman" panose="02020603050405020304" pitchFamily="18" charset="0"/>
              </a:rPr>
              <a:t>…</a:t>
            </a:r>
            <a:r>
              <a:rPr lang="ru-RU" sz="2000" b="0" i="0" u="none" strike="noStrike" baseline="0" dirty="0">
                <a:solidFill>
                  <a:schemeClr val="tx1"/>
                </a:solidFill>
                <a:latin typeface="Cambria" panose="02040503050406030204" pitchFamily="18" charset="0"/>
                <a:cs typeface="Times New Roman" panose="02020603050405020304" pitchFamily="18" charset="0"/>
              </a:rPr>
              <a:t> </a:t>
            </a:r>
            <a:endParaRPr lang="en-US" sz="2000" dirty="0">
              <a:solidFill>
                <a:schemeClr val="tx1"/>
              </a:solidFill>
              <a:latin typeface="Cambria" panose="02040503050406030204" pitchFamily="18" charset="0"/>
              <a:cs typeface="Times New Roman" panose="02020603050405020304" pitchFamily="18" charset="0"/>
            </a:endParaRPr>
          </a:p>
        </c:rich>
      </c:tx>
      <c:layout/>
      <c:overlay val="0"/>
      <c:spPr>
        <a:noFill/>
        <a:ln>
          <a:noFill/>
        </a:ln>
        <a:effectLst/>
      </c:spPr>
    </c:title>
    <c:autoTitleDeleted val="0"/>
    <c:plotArea>
      <c:layout>
        <c:manualLayout>
          <c:layoutTarget val="inner"/>
          <c:xMode val="edge"/>
          <c:yMode val="edge"/>
          <c:x val="0.44623316308014871"/>
          <c:y val="0.16488325079352339"/>
          <c:w val="0.54186455211726803"/>
          <c:h val="0.79131776928064335"/>
        </c:manualLayout>
      </c:layout>
      <c:barChart>
        <c:barDir val="bar"/>
        <c:grouping val="clustered"/>
        <c:varyColors val="0"/>
        <c:ser>
          <c:idx val="0"/>
          <c:order val="0"/>
          <c:tx>
            <c:strRef>
              <c:f>Sheet1!$B$1</c:f>
              <c:strCache>
                <c:ptCount val="1"/>
                <c:pt idx="0">
                  <c:v>Series 1</c:v>
                </c:pt>
              </c:strCache>
            </c:strRef>
          </c:tx>
          <c:spPr>
            <a:solidFill>
              <a:schemeClr val="bg2">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Sheet1!$A$2:$A$5</c:f>
              <c:strCache>
                <c:ptCount val="4"/>
                <c:pt idx="0">
                  <c:v>використовувати презерватив при кожному статевому контакту</c:v>
                </c:pt>
                <c:pt idx="1">
                  <c:v>відкласти початок статевого життя</c:v>
                </c:pt>
                <c:pt idx="2">
                  <c:v>обмежити кількість статевих партнерів</c:v>
                </c:pt>
                <c:pt idx="3">
                  <c:v>не використовувати голки та шприци, якими користувалися інші люди</c:v>
                </c:pt>
              </c:strCache>
            </c:strRef>
          </c:cat>
          <c:val>
            <c:numRef>
              <c:f>Sheet1!$B$2:$B$5</c:f>
              <c:numCache>
                <c:formatCode>General</c:formatCode>
                <c:ptCount val="4"/>
                <c:pt idx="0">
                  <c:v>51.2</c:v>
                </c:pt>
                <c:pt idx="1">
                  <c:v>29.5</c:v>
                </c:pt>
                <c:pt idx="2">
                  <c:v>43.7</c:v>
                </c:pt>
                <c:pt idx="3">
                  <c:v>68.5</c:v>
                </c:pt>
              </c:numCache>
            </c:numRef>
          </c:val>
          <c:extLst xmlns:c16r2="http://schemas.microsoft.com/office/drawing/2015/06/chart">
            <c:ext xmlns:c16="http://schemas.microsoft.com/office/drawing/2014/chart" uri="{C3380CC4-5D6E-409C-BE32-E72D297353CC}">
              <c16:uniqueId val="{00000000-96C8-254A-8771-3FDECFE6F9D1}"/>
            </c:ext>
          </c:extLst>
        </c:ser>
        <c:dLbls>
          <c:showLegendKey val="0"/>
          <c:showVal val="1"/>
          <c:showCatName val="0"/>
          <c:showSerName val="0"/>
          <c:showPercent val="0"/>
          <c:showBubbleSize val="0"/>
        </c:dLbls>
        <c:gapWidth val="150"/>
        <c:axId val="186348544"/>
        <c:axId val="185857088"/>
      </c:barChart>
      <c:catAx>
        <c:axId val="186348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indent="0" algn="just" defTabSz="57600" fontAlgn="ctr" latinLnBrk="0">
              <a:defRPr sz="20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crossAx val="185857088"/>
        <c:crosses val="autoZero"/>
        <c:auto val="1"/>
        <c:lblAlgn val="ctr"/>
        <c:lblOffset val="100"/>
        <c:noMultiLvlLbl val="0"/>
      </c:catAx>
      <c:valAx>
        <c:axId val="185857088"/>
        <c:scaling>
          <c:orientation val="minMax"/>
          <c:max val="75"/>
          <c:min val="0"/>
        </c:scaling>
        <c:delete val="1"/>
        <c:axPos val="b"/>
        <c:numFmt formatCode="General" sourceLinked="1"/>
        <c:majorTickMark val="none"/>
        <c:minorTickMark val="none"/>
        <c:tickLblPos val="nextTo"/>
        <c:crossAx val="186348544"/>
        <c:crosses val="autoZero"/>
        <c:crossBetween val="between"/>
        <c:majorUnit val="30"/>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4265163347863308E-2"/>
          <c:y val="6.9189859550033136E-2"/>
          <c:w val="0.97146967330427336"/>
          <c:h val="0.59718311238856669"/>
        </c:manualLayout>
      </c:layout>
      <c:barChart>
        <c:barDir val="col"/>
        <c:grouping val="clustered"/>
        <c:varyColors val="0"/>
        <c:ser>
          <c:idx val="0"/>
          <c:order val="0"/>
          <c:tx>
            <c:strRef>
              <c:f>Лист1!$B$1</c:f>
              <c:strCache>
                <c:ptCount val="1"/>
                <c:pt idx="0">
                  <c:v>Ображали інших протягом останніх двох місяців, %</c:v>
                </c:pt>
              </c:strCache>
            </c:strRef>
          </c:tx>
          <c:spPr>
            <a:solidFill>
              <a:schemeClr val="tx2">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Лист1!$A$2:$A$5</c:f>
              <c:numCache>
                <c:formatCode>General</c:formatCode>
                <c:ptCount val="4"/>
                <c:pt idx="0">
                  <c:v>2006</c:v>
                </c:pt>
                <c:pt idx="1">
                  <c:v>2010</c:v>
                </c:pt>
                <c:pt idx="2">
                  <c:v>2014</c:v>
                </c:pt>
                <c:pt idx="3">
                  <c:v>2018</c:v>
                </c:pt>
              </c:numCache>
            </c:numRef>
          </c:cat>
          <c:val>
            <c:numRef>
              <c:f>Лист1!$B$2:$B$5</c:f>
              <c:numCache>
                <c:formatCode>General</c:formatCode>
                <c:ptCount val="4"/>
                <c:pt idx="0">
                  <c:v>57</c:v>
                </c:pt>
                <c:pt idx="1">
                  <c:v>47</c:v>
                </c:pt>
                <c:pt idx="2">
                  <c:v>41</c:v>
                </c:pt>
                <c:pt idx="3">
                  <c:v>35</c:v>
                </c:pt>
              </c:numCache>
            </c:numRef>
          </c:val>
          <c:extLst xmlns:c16r2="http://schemas.microsoft.com/office/drawing/2015/06/chart">
            <c:ext xmlns:c16="http://schemas.microsoft.com/office/drawing/2014/chart" uri="{C3380CC4-5D6E-409C-BE32-E72D297353CC}">
              <c16:uniqueId val="{00000002-B471-264F-BC8E-26BD4CD0E368}"/>
            </c:ext>
          </c:extLst>
        </c:ser>
        <c:ser>
          <c:idx val="1"/>
          <c:order val="1"/>
          <c:tx>
            <c:strRef>
              <c:f>Лист1!$C$1</c:f>
              <c:strCache>
                <c:ptCount val="1"/>
                <c:pt idx="0">
                  <c:v>Були ображені протягом останніх двох місяців, %</c:v>
                </c:pt>
              </c:strCache>
            </c:strRef>
          </c:tx>
          <c:spPr>
            <a:solidFill>
              <a:schemeClr val="accent5">
                <a:lumMod val="40000"/>
                <a:lumOff val="60000"/>
              </a:schemeClr>
            </a:solidFill>
            <a:ln>
              <a:solidFill>
                <a:schemeClr val="accen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Лист1!$A$2:$A$5</c:f>
              <c:numCache>
                <c:formatCode>General</c:formatCode>
                <c:ptCount val="4"/>
                <c:pt idx="0">
                  <c:v>2006</c:v>
                </c:pt>
                <c:pt idx="1">
                  <c:v>2010</c:v>
                </c:pt>
                <c:pt idx="2">
                  <c:v>2014</c:v>
                </c:pt>
                <c:pt idx="3">
                  <c:v>2018</c:v>
                </c:pt>
              </c:numCache>
            </c:numRef>
          </c:cat>
          <c:val>
            <c:numRef>
              <c:f>Лист1!$C$2:$C$5</c:f>
              <c:numCache>
                <c:formatCode>General</c:formatCode>
                <c:ptCount val="4"/>
                <c:pt idx="0">
                  <c:v>47</c:v>
                </c:pt>
                <c:pt idx="1">
                  <c:v>42</c:v>
                </c:pt>
                <c:pt idx="2">
                  <c:v>36</c:v>
                </c:pt>
                <c:pt idx="3">
                  <c:v>38</c:v>
                </c:pt>
              </c:numCache>
            </c:numRef>
          </c:val>
          <c:extLst xmlns:c16r2="http://schemas.microsoft.com/office/drawing/2015/06/chart">
            <c:ext xmlns:c16="http://schemas.microsoft.com/office/drawing/2014/chart" uri="{C3380CC4-5D6E-409C-BE32-E72D297353CC}">
              <c16:uniqueId val="{00000003-B471-264F-BC8E-26BD4CD0E368}"/>
            </c:ext>
          </c:extLst>
        </c:ser>
        <c:dLbls>
          <c:showLegendKey val="0"/>
          <c:showVal val="0"/>
          <c:showCatName val="0"/>
          <c:showSerName val="0"/>
          <c:showPercent val="0"/>
          <c:showBubbleSize val="0"/>
        </c:dLbls>
        <c:gapWidth val="219"/>
        <c:overlap val="-27"/>
        <c:axId val="189767680"/>
        <c:axId val="185858240"/>
      </c:barChart>
      <c:catAx>
        <c:axId val="189767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crossAx val="185858240"/>
        <c:crosses val="autoZero"/>
        <c:auto val="1"/>
        <c:lblAlgn val="ctr"/>
        <c:lblOffset val="100"/>
        <c:noMultiLvlLbl val="0"/>
      </c:catAx>
      <c:valAx>
        <c:axId val="185858240"/>
        <c:scaling>
          <c:orientation val="minMax"/>
        </c:scaling>
        <c:delete val="1"/>
        <c:axPos val="l"/>
        <c:numFmt formatCode="General" sourceLinked="1"/>
        <c:majorTickMark val="none"/>
        <c:minorTickMark val="none"/>
        <c:tickLblPos val="nextTo"/>
        <c:crossAx val="189767680"/>
        <c:crosses val="autoZero"/>
        <c:crossBetween val="between"/>
      </c:valAx>
      <c:spPr>
        <a:noFill/>
        <a:ln>
          <a:noFill/>
        </a:ln>
        <a:effectLst/>
      </c:spPr>
    </c:plotArea>
    <c:legend>
      <c:legendPos val="b"/>
      <c:layout>
        <c:manualLayout>
          <c:xMode val="edge"/>
          <c:yMode val="edge"/>
          <c:x val="1.4417351519429582E-3"/>
          <c:y val="0.7845603832475716"/>
          <c:w val="0.98267181880042798"/>
          <c:h val="0.21543961675242826"/>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legend>
    <c:plotVisOnly val="1"/>
    <c:dispBlanksAs val="gap"/>
    <c:showDLblsOverMax val="0"/>
  </c:chart>
  <c:spPr>
    <a:noFill/>
    <a:ln>
      <a:noFill/>
    </a:ln>
    <a:effectLst/>
  </c:spPr>
  <c:txPr>
    <a:bodyPr/>
    <a:lstStyle/>
    <a:p>
      <a:pPr>
        <a:defRPr/>
      </a:pPr>
      <a:endParaRPr lang="ru-RU"/>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8"/>
    </mc:Choice>
    <mc:Fallback>
      <c:style val="8"/>
    </mc:Fallback>
  </mc:AlternateContent>
  <c:chart>
    <c:title>
      <c:tx>
        <c:rich>
          <a:bodyPr/>
          <a:lstStyle/>
          <a:p>
            <a:pPr>
              <a:defRPr>
                <a:latin typeface="Times New Roman" panose="02020603050405020304" pitchFamily="18" charset="0"/>
                <a:cs typeface="Times New Roman" panose="02020603050405020304" pitchFamily="18" charset="0"/>
              </a:defRPr>
            </a:pPr>
            <a:r>
              <a:rPr lang="uk-UA" sz="1800" b="1" dirty="0">
                <a:effectLst/>
                <a:latin typeface="Times New Roman" panose="02020603050405020304" pitchFamily="18" charset="0"/>
                <a:cs typeface="Times New Roman" panose="02020603050405020304" pitchFamily="18" charset="0"/>
              </a:rPr>
              <a:t>Частка підлітків, </a:t>
            </a:r>
            <a:r>
              <a:rPr lang="uk-UA" sz="1800" b="1" dirty="0">
                <a:solidFill>
                  <a:srgbClr val="C00000"/>
                </a:solidFill>
                <a:effectLst/>
                <a:latin typeface="Times New Roman" panose="02020603050405020304" pitchFamily="18" charset="0"/>
                <a:cs typeface="Times New Roman" panose="02020603050405020304" pitchFamily="18" charset="0"/>
              </a:rPr>
              <a:t>які брали участь у </a:t>
            </a:r>
            <a:r>
              <a:rPr lang="uk-UA" sz="1800" b="1" dirty="0" err="1">
                <a:solidFill>
                  <a:srgbClr val="C00000"/>
                </a:solidFill>
                <a:effectLst/>
                <a:latin typeface="Times New Roman" panose="02020603050405020304" pitchFamily="18" charset="0"/>
                <a:cs typeface="Times New Roman" panose="02020603050405020304" pitchFamily="18" charset="0"/>
              </a:rPr>
              <a:t>булінгу</a:t>
            </a:r>
            <a:r>
              <a:rPr lang="uk-UA" sz="1800" b="1" dirty="0">
                <a:solidFill>
                  <a:srgbClr val="C00000"/>
                </a:solidFill>
                <a:effectLst/>
                <a:latin typeface="Times New Roman" panose="02020603050405020304" pitchFamily="18" charset="0"/>
                <a:cs typeface="Times New Roman" panose="02020603050405020304" pitchFamily="18" charset="0"/>
              </a:rPr>
              <a:t> </a:t>
            </a:r>
            <a:r>
              <a:rPr lang="uk-UA" sz="1800" b="1" dirty="0">
                <a:effectLst/>
                <a:latin typeface="Times New Roman" panose="02020603050405020304" pitchFamily="18" charset="0"/>
                <a:cs typeface="Times New Roman" panose="02020603050405020304" pitchFamily="18" charset="0"/>
              </a:rPr>
              <a:t>не рідше ніж 2 або 3 рази на місяць протягом останніх 2 місяців, %</a:t>
            </a:r>
            <a:endParaRPr lang="en-US" dirty="0">
              <a:latin typeface="Times New Roman" panose="02020603050405020304" pitchFamily="18" charset="0"/>
              <a:cs typeface="Times New Roman" panose="02020603050405020304" pitchFamily="18" charset="0"/>
            </a:endParaRPr>
          </a:p>
        </c:rich>
      </c:tx>
      <c:layout/>
      <c:overlay val="0"/>
    </c:title>
    <c:autoTitleDeleted val="0"/>
    <c:plotArea>
      <c:layout>
        <c:manualLayout>
          <c:layoutTarget val="inner"/>
          <c:xMode val="edge"/>
          <c:yMode val="edge"/>
          <c:x val="4.1689550584377226E-2"/>
          <c:y val="0.28027506985574768"/>
          <c:w val="0.95656978826188133"/>
          <c:h val="0.39310707460397198"/>
        </c:manualLayout>
      </c:layout>
      <c:barChart>
        <c:barDir val="col"/>
        <c:grouping val="clustered"/>
        <c:varyColors val="0"/>
        <c:ser>
          <c:idx val="0"/>
          <c:order val="0"/>
          <c:tx>
            <c:strRef>
              <c:f>Sheet1!$B$1</c:f>
              <c:strCache>
                <c:ptCount val="1"/>
                <c:pt idx="0">
                  <c:v>11-річні</c:v>
                </c:pt>
              </c:strCache>
            </c:strRef>
          </c:tx>
          <c:spPr>
            <a:solidFill>
              <a:schemeClr val="tx2">
                <a:lumMod val="40000"/>
                <a:lumOff val="60000"/>
              </a:schemeClr>
            </a:solidFill>
            <a:ln>
              <a:noFill/>
            </a:ln>
            <a:effectLst/>
          </c:spPr>
          <c:invertIfNegative val="0"/>
          <c:dPt>
            <c:idx val="4"/>
            <c:invertIfNegative val="0"/>
            <c:bubble3D val="0"/>
            <c:spPr>
              <a:solidFill>
                <a:srgbClr val="FFFFB1"/>
              </a:solidFill>
              <a:ln>
                <a:noFill/>
              </a:ln>
              <a:effectLst/>
            </c:spPr>
            <c:extLst xmlns:c16r2="http://schemas.microsoft.com/office/drawing/2015/06/chart">
              <c:ext xmlns:c16="http://schemas.microsoft.com/office/drawing/2014/chart" uri="{C3380CC4-5D6E-409C-BE32-E72D297353CC}">
                <c16:uniqueId val="{00000001-823C-9849-8D95-03D2C1C3F778}"/>
              </c:ext>
            </c:extLst>
          </c:dPt>
          <c:dPt>
            <c:idx val="9"/>
            <c:invertIfNegative val="0"/>
            <c:bubble3D val="0"/>
            <c:spPr>
              <a:solidFill>
                <a:schemeClr val="accent3">
                  <a:lumMod val="60000"/>
                  <a:lumOff val="40000"/>
                </a:schemeClr>
              </a:solidFill>
              <a:ln>
                <a:noFill/>
              </a:ln>
              <a:effectLst/>
            </c:spPr>
            <c:extLst xmlns:c16r2="http://schemas.microsoft.com/office/drawing/2015/06/chart">
              <c:ext xmlns:c16="http://schemas.microsoft.com/office/drawing/2014/chart" uri="{C3380CC4-5D6E-409C-BE32-E72D297353CC}">
                <c16:uniqueId val="{00000003-823C-9849-8D95-03D2C1C3F778}"/>
              </c:ext>
            </c:extLst>
          </c:dPt>
          <c:cat>
            <c:strRef>
              <c:f>Sheet1!$A$2:$A$11</c:f>
              <c:strCache>
                <c:ptCount val="10"/>
                <c:pt idx="0">
                  <c:v>Литва</c:v>
                </c:pt>
                <c:pt idx="1">
                  <c:v>Латвія</c:v>
                </c:pt>
                <c:pt idx="2">
                  <c:v>Російська Федерація</c:v>
                </c:pt>
                <c:pt idx="3">
                  <c:v>Польща</c:v>
                </c:pt>
                <c:pt idx="4">
                  <c:v>Україна</c:v>
                </c:pt>
                <c:pt idx="5">
                  <c:v>Австрія</c:v>
                </c:pt>
                <c:pt idx="6">
                  <c:v>Молдова</c:v>
                </c:pt>
                <c:pt idx="7">
                  <c:v>Фінляндія</c:v>
                </c:pt>
                <c:pt idx="8">
                  <c:v>Вірменія</c:v>
                </c:pt>
                <c:pt idx="9">
                  <c:v>Середнє по HBSC</c:v>
                </c:pt>
              </c:strCache>
            </c:strRef>
          </c:cat>
          <c:val>
            <c:numRef>
              <c:f>Sheet1!$B$2:$B$11</c:f>
              <c:numCache>
                <c:formatCode>General</c:formatCode>
                <c:ptCount val="10"/>
                <c:pt idx="0">
                  <c:v>18.5</c:v>
                </c:pt>
                <c:pt idx="1">
                  <c:v>19</c:v>
                </c:pt>
                <c:pt idx="2">
                  <c:v>22.5</c:v>
                </c:pt>
                <c:pt idx="3">
                  <c:v>7</c:v>
                </c:pt>
                <c:pt idx="4">
                  <c:v>10</c:v>
                </c:pt>
                <c:pt idx="5">
                  <c:v>10</c:v>
                </c:pt>
                <c:pt idx="6">
                  <c:v>11</c:v>
                </c:pt>
                <c:pt idx="7">
                  <c:v>3</c:v>
                </c:pt>
                <c:pt idx="8">
                  <c:v>6.5</c:v>
                </c:pt>
                <c:pt idx="9">
                  <c:v>7</c:v>
                </c:pt>
              </c:numCache>
            </c:numRef>
          </c:val>
          <c:extLst xmlns:c16r2="http://schemas.microsoft.com/office/drawing/2015/06/chart">
            <c:ext xmlns:c16="http://schemas.microsoft.com/office/drawing/2014/chart" uri="{C3380CC4-5D6E-409C-BE32-E72D297353CC}">
              <c16:uniqueId val="{00000004-823C-9849-8D95-03D2C1C3F778}"/>
            </c:ext>
          </c:extLst>
        </c:ser>
        <c:ser>
          <c:idx val="1"/>
          <c:order val="1"/>
          <c:tx>
            <c:strRef>
              <c:f>Sheet1!$C$1</c:f>
              <c:strCache>
                <c:ptCount val="1"/>
                <c:pt idx="0">
                  <c:v>13-річні</c:v>
                </c:pt>
              </c:strCache>
            </c:strRef>
          </c:tx>
          <c:spPr>
            <a:solidFill>
              <a:schemeClr val="tx2">
                <a:lumMod val="60000"/>
                <a:lumOff val="40000"/>
              </a:schemeClr>
            </a:solidFill>
            <a:ln>
              <a:noFill/>
            </a:ln>
            <a:effectLst/>
          </c:spPr>
          <c:invertIfNegative val="0"/>
          <c:dPt>
            <c:idx val="4"/>
            <c:invertIfNegative val="0"/>
            <c:bubble3D val="0"/>
            <c:spPr>
              <a:solidFill>
                <a:srgbClr val="FFEC23"/>
              </a:solidFill>
              <a:ln>
                <a:noFill/>
              </a:ln>
              <a:effectLst/>
            </c:spPr>
            <c:extLst xmlns:c16r2="http://schemas.microsoft.com/office/drawing/2015/06/chart">
              <c:ext xmlns:c16="http://schemas.microsoft.com/office/drawing/2014/chart" uri="{C3380CC4-5D6E-409C-BE32-E72D297353CC}">
                <c16:uniqueId val="{00000006-823C-9849-8D95-03D2C1C3F778}"/>
              </c:ext>
            </c:extLst>
          </c:dPt>
          <c:dPt>
            <c:idx val="9"/>
            <c:invertIfNegative val="0"/>
            <c:bubble3D val="0"/>
            <c:spPr>
              <a:solidFill>
                <a:schemeClr val="accent3">
                  <a:lumMod val="75000"/>
                </a:schemeClr>
              </a:solidFill>
              <a:ln>
                <a:noFill/>
              </a:ln>
              <a:effectLst/>
            </c:spPr>
            <c:extLst xmlns:c16r2="http://schemas.microsoft.com/office/drawing/2015/06/chart">
              <c:ext xmlns:c16="http://schemas.microsoft.com/office/drawing/2014/chart" uri="{C3380CC4-5D6E-409C-BE32-E72D297353CC}">
                <c16:uniqueId val="{00000008-823C-9849-8D95-03D2C1C3F778}"/>
              </c:ext>
            </c:extLst>
          </c:dPt>
          <c:cat>
            <c:strRef>
              <c:f>Sheet1!$A$2:$A$11</c:f>
              <c:strCache>
                <c:ptCount val="10"/>
                <c:pt idx="0">
                  <c:v>Литва</c:v>
                </c:pt>
                <c:pt idx="1">
                  <c:v>Латвія</c:v>
                </c:pt>
                <c:pt idx="2">
                  <c:v>Російська Федерація</c:v>
                </c:pt>
                <c:pt idx="3">
                  <c:v>Польща</c:v>
                </c:pt>
                <c:pt idx="4">
                  <c:v>Україна</c:v>
                </c:pt>
                <c:pt idx="5">
                  <c:v>Австрія</c:v>
                </c:pt>
                <c:pt idx="6">
                  <c:v>Молдова</c:v>
                </c:pt>
                <c:pt idx="7">
                  <c:v>Фінляндія</c:v>
                </c:pt>
                <c:pt idx="8">
                  <c:v>Вірменія</c:v>
                </c:pt>
                <c:pt idx="9">
                  <c:v>Середнє по HBSC</c:v>
                </c:pt>
              </c:strCache>
            </c:strRef>
          </c:cat>
          <c:val>
            <c:numRef>
              <c:f>Sheet1!$C$2:$C$11</c:f>
              <c:numCache>
                <c:formatCode>General</c:formatCode>
                <c:ptCount val="10"/>
                <c:pt idx="0">
                  <c:v>24.5</c:v>
                </c:pt>
                <c:pt idx="1">
                  <c:v>26.5</c:v>
                </c:pt>
                <c:pt idx="2">
                  <c:v>19</c:v>
                </c:pt>
                <c:pt idx="3">
                  <c:v>11</c:v>
                </c:pt>
                <c:pt idx="4">
                  <c:v>13.5</c:v>
                </c:pt>
                <c:pt idx="5">
                  <c:v>18</c:v>
                </c:pt>
                <c:pt idx="6">
                  <c:v>13</c:v>
                </c:pt>
                <c:pt idx="7">
                  <c:v>3.5</c:v>
                </c:pt>
                <c:pt idx="8">
                  <c:v>4</c:v>
                </c:pt>
                <c:pt idx="9">
                  <c:v>9</c:v>
                </c:pt>
              </c:numCache>
            </c:numRef>
          </c:val>
          <c:extLst xmlns:c16r2="http://schemas.microsoft.com/office/drawing/2015/06/chart">
            <c:ext xmlns:c16="http://schemas.microsoft.com/office/drawing/2014/chart" uri="{C3380CC4-5D6E-409C-BE32-E72D297353CC}">
              <c16:uniqueId val="{00000009-823C-9849-8D95-03D2C1C3F778}"/>
            </c:ext>
          </c:extLst>
        </c:ser>
        <c:ser>
          <c:idx val="2"/>
          <c:order val="2"/>
          <c:tx>
            <c:strRef>
              <c:f>Sheet1!$D$1</c:f>
              <c:strCache>
                <c:ptCount val="1"/>
                <c:pt idx="0">
                  <c:v>15-річні</c:v>
                </c:pt>
              </c:strCache>
            </c:strRef>
          </c:tx>
          <c:spPr>
            <a:solidFill>
              <a:schemeClr val="accent1">
                <a:lumMod val="75000"/>
              </a:schemeClr>
            </a:solidFill>
            <a:ln>
              <a:noFill/>
            </a:ln>
            <a:effectLst/>
          </c:spPr>
          <c:invertIfNegative val="0"/>
          <c:dPt>
            <c:idx val="4"/>
            <c:invertIfNegative val="0"/>
            <c:bubble3D val="0"/>
            <c:spPr>
              <a:solidFill>
                <a:srgbClr val="FFC000"/>
              </a:solidFill>
              <a:ln>
                <a:noFill/>
              </a:ln>
              <a:effectLst/>
            </c:spPr>
            <c:extLst xmlns:c16r2="http://schemas.microsoft.com/office/drawing/2015/06/chart">
              <c:ext xmlns:c16="http://schemas.microsoft.com/office/drawing/2014/chart" uri="{C3380CC4-5D6E-409C-BE32-E72D297353CC}">
                <c16:uniqueId val="{0000000B-823C-9849-8D95-03D2C1C3F778}"/>
              </c:ext>
            </c:extLst>
          </c:dPt>
          <c:dPt>
            <c:idx val="9"/>
            <c:invertIfNegative val="0"/>
            <c:bubble3D val="0"/>
            <c:spPr>
              <a:solidFill>
                <a:schemeClr val="accent3">
                  <a:lumMod val="50000"/>
                </a:schemeClr>
              </a:solidFill>
              <a:ln>
                <a:noFill/>
              </a:ln>
              <a:effectLst/>
            </c:spPr>
            <c:extLst xmlns:c16r2="http://schemas.microsoft.com/office/drawing/2015/06/chart">
              <c:ext xmlns:c16="http://schemas.microsoft.com/office/drawing/2014/chart" uri="{C3380CC4-5D6E-409C-BE32-E72D297353CC}">
                <c16:uniqueId val="{0000000D-823C-9849-8D95-03D2C1C3F778}"/>
              </c:ext>
            </c:extLst>
          </c:dPt>
          <c:cat>
            <c:strRef>
              <c:f>Sheet1!$A$2:$A$11</c:f>
              <c:strCache>
                <c:ptCount val="10"/>
                <c:pt idx="0">
                  <c:v>Литва</c:v>
                </c:pt>
                <c:pt idx="1">
                  <c:v>Латвія</c:v>
                </c:pt>
                <c:pt idx="2">
                  <c:v>Російська Федерація</c:v>
                </c:pt>
                <c:pt idx="3">
                  <c:v>Польща</c:v>
                </c:pt>
                <c:pt idx="4">
                  <c:v>Україна</c:v>
                </c:pt>
                <c:pt idx="5">
                  <c:v>Австрія</c:v>
                </c:pt>
                <c:pt idx="6">
                  <c:v>Молдова</c:v>
                </c:pt>
                <c:pt idx="7">
                  <c:v>Фінляндія</c:v>
                </c:pt>
                <c:pt idx="8">
                  <c:v>Вірменія</c:v>
                </c:pt>
                <c:pt idx="9">
                  <c:v>Середнє по HBSC</c:v>
                </c:pt>
              </c:strCache>
            </c:strRef>
          </c:cat>
          <c:val>
            <c:numRef>
              <c:f>Sheet1!$D$2:$D$11</c:f>
              <c:numCache>
                <c:formatCode>General</c:formatCode>
                <c:ptCount val="10"/>
                <c:pt idx="0">
                  <c:v>26</c:v>
                </c:pt>
                <c:pt idx="1">
                  <c:v>25.5</c:v>
                </c:pt>
                <c:pt idx="2">
                  <c:v>17.5</c:v>
                </c:pt>
                <c:pt idx="3">
                  <c:v>11</c:v>
                </c:pt>
                <c:pt idx="4">
                  <c:v>10.5</c:v>
                </c:pt>
                <c:pt idx="5">
                  <c:v>14.5</c:v>
                </c:pt>
                <c:pt idx="6">
                  <c:v>17</c:v>
                </c:pt>
                <c:pt idx="7">
                  <c:v>5</c:v>
                </c:pt>
                <c:pt idx="8">
                  <c:v>3.5</c:v>
                </c:pt>
                <c:pt idx="9">
                  <c:v>9</c:v>
                </c:pt>
              </c:numCache>
            </c:numRef>
          </c:val>
          <c:extLst xmlns:c16r2="http://schemas.microsoft.com/office/drawing/2015/06/chart">
            <c:ext xmlns:c16="http://schemas.microsoft.com/office/drawing/2014/chart" uri="{C3380CC4-5D6E-409C-BE32-E72D297353CC}">
              <c16:uniqueId val="{0000000E-823C-9849-8D95-03D2C1C3F778}"/>
            </c:ext>
          </c:extLst>
        </c:ser>
        <c:dLbls>
          <c:showLegendKey val="0"/>
          <c:showVal val="0"/>
          <c:showCatName val="0"/>
          <c:showSerName val="0"/>
          <c:showPercent val="0"/>
          <c:showBubbleSize val="0"/>
        </c:dLbls>
        <c:gapWidth val="199"/>
        <c:axId val="190374912"/>
        <c:axId val="190202432"/>
      </c:barChart>
      <c:catAx>
        <c:axId val="190374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1" i="0" u="none" strike="noStrike" kern="1200" cap="none" spc="0" normalizeH="0" baseline="0">
                <a:solidFill>
                  <a:schemeClr val="tx1"/>
                </a:solidFill>
                <a:latin typeface="+mn-lt"/>
                <a:ea typeface="+mn-ea"/>
                <a:cs typeface="+mn-cs"/>
              </a:defRPr>
            </a:pPr>
            <a:endParaRPr lang="ru-RU"/>
          </a:p>
        </c:txPr>
        <c:crossAx val="190202432"/>
        <c:crosses val="autoZero"/>
        <c:auto val="1"/>
        <c:lblAlgn val="ctr"/>
        <c:lblOffset val="100"/>
        <c:noMultiLvlLbl val="0"/>
      </c:catAx>
      <c:valAx>
        <c:axId val="19020243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u-RU"/>
          </a:p>
        </c:txPr>
        <c:crossAx val="19037491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ru-RU"/>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lumMod val="95000"/>
      </a:schemeClr>
    </a:solidFill>
    <a:ln w="9525" cap="flat" cmpd="sng" algn="ctr">
      <a:solidFill>
        <a:schemeClr val="tx1">
          <a:lumMod val="15000"/>
          <a:lumOff val="85000"/>
        </a:schemeClr>
      </a:solidFill>
      <a:round/>
    </a:ln>
    <a:effectLst/>
  </c:spPr>
  <c:txPr>
    <a:bodyPr/>
    <a:lstStyle/>
    <a:p>
      <a:pPr>
        <a:defRPr/>
      </a:pPr>
      <a:endParaRPr lang="ru-RU"/>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a:lstStyle/>
          <a:p>
            <a:pPr>
              <a:defRPr>
                <a:latin typeface="Times New Roman" panose="02020603050405020304" pitchFamily="18" charset="0"/>
                <a:cs typeface="Times New Roman" panose="02020603050405020304" pitchFamily="18" charset="0"/>
              </a:defRPr>
            </a:pPr>
            <a:r>
              <a:rPr lang="uk-UA" sz="1800" b="1" i="0" u="none" strike="noStrike" baseline="0" dirty="0">
                <a:effectLst/>
                <a:latin typeface="Times New Roman" panose="02020603050405020304" pitchFamily="18" charset="0"/>
                <a:cs typeface="Times New Roman" panose="02020603050405020304" pitchFamily="18" charset="0"/>
              </a:rPr>
              <a:t>Частка підлітків, </a:t>
            </a:r>
            <a:r>
              <a:rPr lang="uk-UA" sz="1800" b="1" i="0" u="none" strike="noStrike" baseline="0" dirty="0">
                <a:solidFill>
                  <a:srgbClr val="C00000"/>
                </a:solidFill>
                <a:effectLst/>
                <a:latin typeface="Times New Roman" panose="02020603050405020304" pitchFamily="18" charset="0"/>
                <a:cs typeface="Times New Roman" panose="02020603050405020304" pitchFamily="18" charset="0"/>
              </a:rPr>
              <a:t>які ставали жертвами </a:t>
            </a:r>
            <a:r>
              <a:rPr lang="uk-UA" sz="1800" b="1" i="0" u="none" strike="noStrike" baseline="0" dirty="0" err="1">
                <a:solidFill>
                  <a:srgbClr val="C00000"/>
                </a:solidFill>
                <a:effectLst/>
                <a:latin typeface="Times New Roman" panose="02020603050405020304" pitchFamily="18" charset="0"/>
                <a:cs typeface="Times New Roman" panose="02020603050405020304" pitchFamily="18" charset="0"/>
              </a:rPr>
              <a:t>булінгу</a:t>
            </a:r>
            <a:r>
              <a:rPr lang="uk-UA" sz="1800" b="1" i="0" u="none" strike="noStrike" baseline="0" dirty="0">
                <a:solidFill>
                  <a:srgbClr val="C00000"/>
                </a:solidFill>
                <a:effectLst/>
                <a:latin typeface="Times New Roman" panose="02020603050405020304" pitchFamily="18" charset="0"/>
                <a:cs typeface="Times New Roman" panose="02020603050405020304" pitchFamily="18" charset="0"/>
              </a:rPr>
              <a:t> </a:t>
            </a:r>
            <a:r>
              <a:rPr lang="uk-UA" sz="1800" b="1" i="0" baseline="0" dirty="0">
                <a:effectLst/>
                <a:latin typeface="Times New Roman" panose="02020603050405020304" pitchFamily="18" charset="0"/>
                <a:cs typeface="Times New Roman" panose="02020603050405020304" pitchFamily="18" charset="0"/>
              </a:rPr>
              <a:t>не рідше ніж 2 або 3 рази на місяць протягом останніх 2 місяців, %</a:t>
            </a:r>
            <a:endParaRPr lang="en-US" dirty="0">
              <a:effectLst/>
              <a:latin typeface="Times New Roman" panose="02020603050405020304" pitchFamily="18" charset="0"/>
              <a:cs typeface="Times New Roman" panose="02020603050405020304" pitchFamily="18" charset="0"/>
            </a:endParaRPr>
          </a:p>
        </c:rich>
      </c:tx>
      <c:layout/>
      <c:overlay val="0"/>
    </c:title>
    <c:autoTitleDeleted val="0"/>
    <c:plotArea>
      <c:layout>
        <c:manualLayout>
          <c:layoutTarget val="inner"/>
          <c:xMode val="edge"/>
          <c:yMode val="edge"/>
          <c:x val="5.1628392282483664E-2"/>
          <c:y val="0.21567320212771335"/>
          <c:w val="0.92467399669794059"/>
          <c:h val="0.4509394581620641"/>
        </c:manualLayout>
      </c:layout>
      <c:barChart>
        <c:barDir val="col"/>
        <c:grouping val="clustered"/>
        <c:varyColors val="0"/>
        <c:ser>
          <c:idx val="0"/>
          <c:order val="0"/>
          <c:tx>
            <c:strRef>
              <c:f>Sheet1!$B$1</c:f>
              <c:strCache>
                <c:ptCount val="1"/>
                <c:pt idx="0">
                  <c:v>11-річні</c:v>
                </c:pt>
              </c:strCache>
            </c:strRef>
          </c:tx>
          <c:spPr>
            <a:solidFill>
              <a:schemeClr val="tx2">
                <a:lumMod val="40000"/>
                <a:lumOff val="60000"/>
              </a:schemeClr>
            </a:solidFill>
            <a:ln>
              <a:noFill/>
            </a:ln>
            <a:effectLst/>
          </c:spPr>
          <c:invertIfNegative val="0"/>
          <c:dPt>
            <c:idx val="4"/>
            <c:invertIfNegative val="0"/>
            <c:bubble3D val="0"/>
            <c:spPr>
              <a:solidFill>
                <a:srgbClr val="FFFFB1"/>
              </a:solidFill>
              <a:ln>
                <a:noFill/>
              </a:ln>
              <a:effectLst/>
            </c:spPr>
            <c:extLst xmlns:c16r2="http://schemas.microsoft.com/office/drawing/2015/06/chart">
              <c:ext xmlns:c16="http://schemas.microsoft.com/office/drawing/2014/chart" uri="{C3380CC4-5D6E-409C-BE32-E72D297353CC}">
                <c16:uniqueId val="{00000001-73DD-DD4D-93C1-62E778227552}"/>
              </c:ext>
            </c:extLst>
          </c:dPt>
          <c:dPt>
            <c:idx val="9"/>
            <c:invertIfNegative val="0"/>
            <c:bubble3D val="0"/>
            <c:spPr>
              <a:solidFill>
                <a:schemeClr val="accent3">
                  <a:lumMod val="60000"/>
                  <a:lumOff val="40000"/>
                </a:schemeClr>
              </a:solidFill>
              <a:ln>
                <a:noFill/>
              </a:ln>
              <a:effectLst/>
            </c:spPr>
            <c:extLst xmlns:c16r2="http://schemas.microsoft.com/office/drawing/2015/06/chart">
              <c:ext xmlns:c16="http://schemas.microsoft.com/office/drawing/2014/chart" uri="{C3380CC4-5D6E-409C-BE32-E72D297353CC}">
                <c16:uniqueId val="{00000003-73DD-DD4D-93C1-62E778227552}"/>
              </c:ext>
            </c:extLst>
          </c:dPt>
          <c:cat>
            <c:strRef>
              <c:f>Sheet1!$A$2:$A$11</c:f>
              <c:strCache>
                <c:ptCount val="10"/>
                <c:pt idx="0">
                  <c:v>Литва</c:v>
                </c:pt>
                <c:pt idx="1">
                  <c:v>Латвія</c:v>
                </c:pt>
                <c:pt idx="2">
                  <c:v>Російська Федерація</c:v>
                </c:pt>
                <c:pt idx="3">
                  <c:v>Польща</c:v>
                </c:pt>
                <c:pt idx="4">
                  <c:v>Україна</c:v>
                </c:pt>
                <c:pt idx="5">
                  <c:v>Австрія</c:v>
                </c:pt>
                <c:pt idx="6">
                  <c:v>Молдова</c:v>
                </c:pt>
                <c:pt idx="7">
                  <c:v>Фінляндія</c:v>
                </c:pt>
                <c:pt idx="8">
                  <c:v>Вірменія</c:v>
                </c:pt>
                <c:pt idx="9">
                  <c:v>Середнє по HBSC</c:v>
                </c:pt>
              </c:strCache>
            </c:strRef>
          </c:cat>
          <c:val>
            <c:numRef>
              <c:f>Sheet1!$B$2:$B$11</c:f>
              <c:numCache>
                <c:formatCode>General</c:formatCode>
                <c:ptCount val="10"/>
                <c:pt idx="0">
                  <c:v>32</c:v>
                </c:pt>
                <c:pt idx="1">
                  <c:v>25</c:v>
                </c:pt>
                <c:pt idx="2">
                  <c:v>25</c:v>
                </c:pt>
                <c:pt idx="3">
                  <c:v>14.5</c:v>
                </c:pt>
                <c:pt idx="4">
                  <c:v>17.5</c:v>
                </c:pt>
                <c:pt idx="5">
                  <c:v>16</c:v>
                </c:pt>
                <c:pt idx="6">
                  <c:v>14</c:v>
                </c:pt>
                <c:pt idx="7">
                  <c:v>12</c:v>
                </c:pt>
                <c:pt idx="8">
                  <c:v>3.5</c:v>
                </c:pt>
                <c:pt idx="9">
                  <c:v>13</c:v>
                </c:pt>
              </c:numCache>
            </c:numRef>
          </c:val>
          <c:extLst xmlns:c16r2="http://schemas.microsoft.com/office/drawing/2015/06/chart">
            <c:ext xmlns:c16="http://schemas.microsoft.com/office/drawing/2014/chart" uri="{C3380CC4-5D6E-409C-BE32-E72D297353CC}">
              <c16:uniqueId val="{00000004-73DD-DD4D-93C1-62E778227552}"/>
            </c:ext>
          </c:extLst>
        </c:ser>
        <c:ser>
          <c:idx val="1"/>
          <c:order val="1"/>
          <c:tx>
            <c:strRef>
              <c:f>Sheet1!$C$1</c:f>
              <c:strCache>
                <c:ptCount val="1"/>
                <c:pt idx="0">
                  <c:v>13-річні</c:v>
                </c:pt>
              </c:strCache>
            </c:strRef>
          </c:tx>
          <c:spPr>
            <a:solidFill>
              <a:schemeClr val="tx2">
                <a:lumMod val="60000"/>
                <a:lumOff val="40000"/>
              </a:schemeClr>
            </a:solidFill>
            <a:ln>
              <a:noFill/>
            </a:ln>
            <a:effectLst/>
          </c:spPr>
          <c:invertIfNegative val="0"/>
          <c:dPt>
            <c:idx val="4"/>
            <c:invertIfNegative val="0"/>
            <c:bubble3D val="0"/>
            <c:spPr>
              <a:solidFill>
                <a:srgbClr val="FFEC23"/>
              </a:solidFill>
              <a:ln>
                <a:noFill/>
              </a:ln>
              <a:effectLst/>
            </c:spPr>
            <c:extLst xmlns:c16r2="http://schemas.microsoft.com/office/drawing/2015/06/chart">
              <c:ext xmlns:c16="http://schemas.microsoft.com/office/drawing/2014/chart" uri="{C3380CC4-5D6E-409C-BE32-E72D297353CC}">
                <c16:uniqueId val="{00000006-73DD-DD4D-93C1-62E778227552}"/>
              </c:ext>
            </c:extLst>
          </c:dPt>
          <c:dPt>
            <c:idx val="9"/>
            <c:invertIfNegative val="0"/>
            <c:bubble3D val="0"/>
            <c:spPr>
              <a:solidFill>
                <a:schemeClr val="accent3">
                  <a:lumMod val="75000"/>
                </a:schemeClr>
              </a:solidFill>
              <a:ln>
                <a:noFill/>
              </a:ln>
              <a:effectLst/>
            </c:spPr>
            <c:extLst xmlns:c16r2="http://schemas.microsoft.com/office/drawing/2015/06/chart">
              <c:ext xmlns:c16="http://schemas.microsoft.com/office/drawing/2014/chart" uri="{C3380CC4-5D6E-409C-BE32-E72D297353CC}">
                <c16:uniqueId val="{00000008-73DD-DD4D-93C1-62E778227552}"/>
              </c:ext>
            </c:extLst>
          </c:dPt>
          <c:cat>
            <c:strRef>
              <c:f>Sheet1!$A$2:$A$11</c:f>
              <c:strCache>
                <c:ptCount val="10"/>
                <c:pt idx="0">
                  <c:v>Литва</c:v>
                </c:pt>
                <c:pt idx="1">
                  <c:v>Латвія</c:v>
                </c:pt>
                <c:pt idx="2">
                  <c:v>Російська Федерація</c:v>
                </c:pt>
                <c:pt idx="3">
                  <c:v>Польща</c:v>
                </c:pt>
                <c:pt idx="4">
                  <c:v>Україна</c:v>
                </c:pt>
                <c:pt idx="5">
                  <c:v>Австрія</c:v>
                </c:pt>
                <c:pt idx="6">
                  <c:v>Молдова</c:v>
                </c:pt>
                <c:pt idx="7">
                  <c:v>Фінляндія</c:v>
                </c:pt>
                <c:pt idx="8">
                  <c:v>Вірменія</c:v>
                </c:pt>
                <c:pt idx="9">
                  <c:v>Середнє по HBSC</c:v>
                </c:pt>
              </c:strCache>
            </c:strRef>
          </c:cat>
          <c:val>
            <c:numRef>
              <c:f>Sheet1!$C$2:$C$11</c:f>
              <c:numCache>
                <c:formatCode>General</c:formatCode>
                <c:ptCount val="10"/>
                <c:pt idx="0">
                  <c:v>30</c:v>
                </c:pt>
                <c:pt idx="1">
                  <c:v>25</c:v>
                </c:pt>
                <c:pt idx="2">
                  <c:v>18</c:v>
                </c:pt>
                <c:pt idx="3">
                  <c:v>12.5</c:v>
                </c:pt>
                <c:pt idx="4">
                  <c:v>15</c:v>
                </c:pt>
                <c:pt idx="5">
                  <c:v>19</c:v>
                </c:pt>
                <c:pt idx="6">
                  <c:v>13</c:v>
                </c:pt>
                <c:pt idx="7">
                  <c:v>11</c:v>
                </c:pt>
                <c:pt idx="8">
                  <c:v>2.5</c:v>
                </c:pt>
                <c:pt idx="9">
                  <c:v>12</c:v>
                </c:pt>
              </c:numCache>
            </c:numRef>
          </c:val>
          <c:extLst xmlns:c16r2="http://schemas.microsoft.com/office/drawing/2015/06/chart">
            <c:ext xmlns:c16="http://schemas.microsoft.com/office/drawing/2014/chart" uri="{C3380CC4-5D6E-409C-BE32-E72D297353CC}">
              <c16:uniqueId val="{00000009-73DD-DD4D-93C1-62E778227552}"/>
            </c:ext>
          </c:extLst>
        </c:ser>
        <c:ser>
          <c:idx val="2"/>
          <c:order val="2"/>
          <c:tx>
            <c:strRef>
              <c:f>Sheet1!$D$1</c:f>
              <c:strCache>
                <c:ptCount val="1"/>
                <c:pt idx="0">
                  <c:v>15-річні</c:v>
                </c:pt>
              </c:strCache>
            </c:strRef>
          </c:tx>
          <c:spPr>
            <a:solidFill>
              <a:schemeClr val="accent1">
                <a:lumMod val="75000"/>
              </a:schemeClr>
            </a:solidFill>
            <a:ln>
              <a:noFill/>
            </a:ln>
            <a:effectLst/>
          </c:spPr>
          <c:invertIfNegative val="0"/>
          <c:dPt>
            <c:idx val="4"/>
            <c:invertIfNegative val="0"/>
            <c:bubble3D val="0"/>
            <c:spPr>
              <a:solidFill>
                <a:srgbClr val="FFC000"/>
              </a:solidFill>
              <a:ln>
                <a:noFill/>
              </a:ln>
              <a:effectLst/>
            </c:spPr>
            <c:extLst xmlns:c16r2="http://schemas.microsoft.com/office/drawing/2015/06/chart">
              <c:ext xmlns:c16="http://schemas.microsoft.com/office/drawing/2014/chart" uri="{C3380CC4-5D6E-409C-BE32-E72D297353CC}">
                <c16:uniqueId val="{0000000B-73DD-DD4D-93C1-62E778227552}"/>
              </c:ext>
            </c:extLst>
          </c:dPt>
          <c:dPt>
            <c:idx val="9"/>
            <c:invertIfNegative val="0"/>
            <c:bubble3D val="0"/>
            <c:spPr>
              <a:solidFill>
                <a:schemeClr val="accent3">
                  <a:lumMod val="50000"/>
                </a:schemeClr>
              </a:solidFill>
              <a:ln>
                <a:noFill/>
              </a:ln>
              <a:effectLst/>
            </c:spPr>
            <c:extLst xmlns:c16r2="http://schemas.microsoft.com/office/drawing/2015/06/chart">
              <c:ext xmlns:c16="http://schemas.microsoft.com/office/drawing/2014/chart" uri="{C3380CC4-5D6E-409C-BE32-E72D297353CC}">
                <c16:uniqueId val="{0000000D-73DD-DD4D-93C1-62E778227552}"/>
              </c:ext>
            </c:extLst>
          </c:dPt>
          <c:cat>
            <c:strRef>
              <c:f>Sheet1!$A$2:$A$11</c:f>
              <c:strCache>
                <c:ptCount val="10"/>
                <c:pt idx="0">
                  <c:v>Литва</c:v>
                </c:pt>
                <c:pt idx="1">
                  <c:v>Латвія</c:v>
                </c:pt>
                <c:pt idx="2">
                  <c:v>Російська Федерація</c:v>
                </c:pt>
                <c:pt idx="3">
                  <c:v>Польща</c:v>
                </c:pt>
                <c:pt idx="4">
                  <c:v>Україна</c:v>
                </c:pt>
                <c:pt idx="5">
                  <c:v>Австрія</c:v>
                </c:pt>
                <c:pt idx="6">
                  <c:v>Молдова</c:v>
                </c:pt>
                <c:pt idx="7">
                  <c:v>Фінляндія</c:v>
                </c:pt>
                <c:pt idx="8">
                  <c:v>Вірменія</c:v>
                </c:pt>
                <c:pt idx="9">
                  <c:v>Середнє по HBSC</c:v>
                </c:pt>
              </c:strCache>
            </c:strRef>
          </c:cat>
          <c:val>
            <c:numRef>
              <c:f>Sheet1!$D$2:$D$11</c:f>
              <c:numCache>
                <c:formatCode>General</c:formatCode>
                <c:ptCount val="10"/>
                <c:pt idx="0">
                  <c:v>25.5</c:v>
                </c:pt>
                <c:pt idx="1">
                  <c:v>17.5</c:v>
                </c:pt>
                <c:pt idx="2">
                  <c:v>13.5</c:v>
                </c:pt>
                <c:pt idx="3">
                  <c:v>9.5</c:v>
                </c:pt>
                <c:pt idx="4">
                  <c:v>10.5</c:v>
                </c:pt>
                <c:pt idx="5">
                  <c:v>10</c:v>
                </c:pt>
                <c:pt idx="6">
                  <c:v>9.5</c:v>
                </c:pt>
                <c:pt idx="7">
                  <c:v>8</c:v>
                </c:pt>
                <c:pt idx="8">
                  <c:v>2</c:v>
                </c:pt>
                <c:pt idx="9">
                  <c:v>8</c:v>
                </c:pt>
              </c:numCache>
            </c:numRef>
          </c:val>
          <c:extLst xmlns:c16r2="http://schemas.microsoft.com/office/drawing/2015/06/chart">
            <c:ext xmlns:c16="http://schemas.microsoft.com/office/drawing/2014/chart" uri="{C3380CC4-5D6E-409C-BE32-E72D297353CC}">
              <c16:uniqueId val="{0000000E-73DD-DD4D-93C1-62E778227552}"/>
            </c:ext>
          </c:extLst>
        </c:ser>
        <c:dLbls>
          <c:showLegendKey val="0"/>
          <c:showVal val="0"/>
          <c:showCatName val="0"/>
          <c:showSerName val="0"/>
          <c:showPercent val="0"/>
          <c:showBubbleSize val="0"/>
        </c:dLbls>
        <c:gapWidth val="199"/>
        <c:axId val="190374400"/>
        <c:axId val="190204160"/>
      </c:barChart>
      <c:catAx>
        <c:axId val="190374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1" i="0" u="none" strike="noStrike" kern="1200" cap="none" spc="0" normalizeH="0" baseline="0">
                <a:solidFill>
                  <a:schemeClr val="tx1"/>
                </a:solidFill>
                <a:latin typeface="+mn-lt"/>
                <a:ea typeface="+mn-ea"/>
                <a:cs typeface="+mn-cs"/>
              </a:defRPr>
            </a:pPr>
            <a:endParaRPr lang="ru-RU"/>
          </a:p>
        </c:txPr>
        <c:crossAx val="190204160"/>
        <c:crosses val="autoZero"/>
        <c:auto val="1"/>
        <c:lblAlgn val="ctr"/>
        <c:lblOffset val="100"/>
        <c:noMultiLvlLbl val="0"/>
      </c:catAx>
      <c:valAx>
        <c:axId val="190204160"/>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u-RU"/>
          </a:p>
        </c:txPr>
        <c:crossAx val="19037440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ru-RU"/>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lumMod val="95000"/>
      </a:schemeClr>
    </a:solidFill>
    <a:ln w="9525" cap="flat" cmpd="sng" algn="ctr">
      <a:solidFill>
        <a:schemeClr val="tx1">
          <a:lumMod val="15000"/>
          <a:lumOff val="85000"/>
        </a:schemeClr>
      </a:solidFill>
      <a:round/>
    </a:ln>
    <a:effectLst/>
  </c:spPr>
  <c:txPr>
    <a:bodyPr/>
    <a:lstStyle/>
    <a:p>
      <a:pPr>
        <a:defRPr/>
      </a:pPr>
      <a:endParaRPr lang="ru-RU"/>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Юнаки</c:v>
                </c:pt>
              </c:strCache>
            </c:strRef>
          </c:tx>
          <c:spPr>
            <a:solidFill>
              <a:schemeClr val="bg2">
                <a:lumMod val="75000"/>
              </a:schemeClr>
            </a:solidFill>
            <a:ln>
              <a:noFill/>
            </a:ln>
            <a:effectLst/>
          </c:spPr>
          <c:invertIfNegative val="0"/>
          <c:dLbls>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10 років</c:v>
                </c:pt>
                <c:pt idx="1">
                  <c:v>11 років</c:v>
                </c:pt>
                <c:pt idx="2">
                  <c:v>12 років</c:v>
                </c:pt>
                <c:pt idx="3">
                  <c:v>13 років</c:v>
                </c:pt>
                <c:pt idx="4">
                  <c:v>14 років</c:v>
                </c:pt>
                <c:pt idx="5">
                  <c:v>15 років</c:v>
                </c:pt>
                <c:pt idx="6">
                  <c:v>16 років</c:v>
                </c:pt>
                <c:pt idx="7">
                  <c:v>17 років</c:v>
                </c:pt>
              </c:strCache>
            </c:strRef>
          </c:cat>
          <c:val>
            <c:numRef>
              <c:f>Sheet1!$B$2:$B$9</c:f>
              <c:numCache>
                <c:formatCode>General</c:formatCode>
                <c:ptCount val="8"/>
                <c:pt idx="0">
                  <c:v>33.1</c:v>
                </c:pt>
                <c:pt idx="1">
                  <c:v>33.200000000000003</c:v>
                </c:pt>
                <c:pt idx="2">
                  <c:v>30.8</c:v>
                </c:pt>
                <c:pt idx="3">
                  <c:v>27.7</c:v>
                </c:pt>
                <c:pt idx="4">
                  <c:v>28.5</c:v>
                </c:pt>
                <c:pt idx="5">
                  <c:v>28.3</c:v>
                </c:pt>
                <c:pt idx="6">
                  <c:v>21.8</c:v>
                </c:pt>
                <c:pt idx="7">
                  <c:v>21.4</c:v>
                </c:pt>
              </c:numCache>
            </c:numRef>
          </c:val>
          <c:extLst xmlns:c16r2="http://schemas.microsoft.com/office/drawing/2015/06/chart">
            <c:ext xmlns:c16="http://schemas.microsoft.com/office/drawing/2014/chart" uri="{C3380CC4-5D6E-409C-BE32-E72D297353CC}">
              <c16:uniqueId val="{00000000-5CF3-5042-A586-1D6D33EDBE3F}"/>
            </c:ext>
          </c:extLst>
        </c:ser>
        <c:ser>
          <c:idx val="1"/>
          <c:order val="1"/>
          <c:tx>
            <c:strRef>
              <c:f>Sheet1!$C$1</c:f>
              <c:strCache>
                <c:ptCount val="1"/>
                <c:pt idx="0">
                  <c:v>Дівчата</c:v>
                </c:pt>
              </c:strCache>
            </c:strRef>
          </c:tx>
          <c:spPr>
            <a:solidFill>
              <a:schemeClr val="accent6">
                <a:lumMod val="40000"/>
                <a:lumOff val="60000"/>
              </a:schemeClr>
            </a:solidFill>
            <a:ln>
              <a:solidFill>
                <a:schemeClr val="bg2">
                  <a:lumMod val="75000"/>
                </a:schemeClr>
              </a:solidFill>
            </a:ln>
            <a:effectLst/>
          </c:spPr>
          <c:invertIfNegative val="0"/>
          <c:dLbls>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10 років</c:v>
                </c:pt>
                <c:pt idx="1">
                  <c:v>11 років</c:v>
                </c:pt>
                <c:pt idx="2">
                  <c:v>12 років</c:v>
                </c:pt>
                <c:pt idx="3">
                  <c:v>13 років</c:v>
                </c:pt>
                <c:pt idx="4">
                  <c:v>14 років</c:v>
                </c:pt>
                <c:pt idx="5">
                  <c:v>15 років</c:v>
                </c:pt>
                <c:pt idx="6">
                  <c:v>16 років</c:v>
                </c:pt>
                <c:pt idx="7">
                  <c:v>17 років</c:v>
                </c:pt>
              </c:strCache>
            </c:strRef>
          </c:cat>
          <c:val>
            <c:numRef>
              <c:f>Sheet1!$C$2:$C$9</c:f>
              <c:numCache>
                <c:formatCode>General</c:formatCode>
                <c:ptCount val="8"/>
                <c:pt idx="0">
                  <c:v>27.2</c:v>
                </c:pt>
                <c:pt idx="1">
                  <c:v>27</c:v>
                </c:pt>
                <c:pt idx="2">
                  <c:v>24.1</c:v>
                </c:pt>
                <c:pt idx="3">
                  <c:v>20.399999999999999</c:v>
                </c:pt>
                <c:pt idx="4">
                  <c:v>17</c:v>
                </c:pt>
                <c:pt idx="5">
                  <c:v>16.100000000000001</c:v>
                </c:pt>
                <c:pt idx="6">
                  <c:v>13</c:v>
                </c:pt>
                <c:pt idx="7">
                  <c:v>13.2</c:v>
                </c:pt>
              </c:numCache>
            </c:numRef>
          </c:val>
          <c:extLst xmlns:c16r2="http://schemas.microsoft.com/office/drawing/2015/06/chart">
            <c:ext xmlns:c16="http://schemas.microsoft.com/office/drawing/2014/chart" uri="{C3380CC4-5D6E-409C-BE32-E72D297353CC}">
              <c16:uniqueId val="{00000001-5CF3-5042-A586-1D6D33EDBE3F}"/>
            </c:ext>
          </c:extLst>
        </c:ser>
        <c:dLbls>
          <c:showLegendKey val="0"/>
          <c:showVal val="0"/>
          <c:showCatName val="0"/>
          <c:showSerName val="0"/>
          <c:showPercent val="0"/>
          <c:showBubbleSize val="0"/>
        </c:dLbls>
        <c:gapWidth val="219"/>
        <c:overlap val="-27"/>
        <c:axId val="193162752"/>
        <c:axId val="189943744"/>
      </c:barChart>
      <c:catAx>
        <c:axId val="193162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crossAx val="189943744"/>
        <c:crosses val="autoZero"/>
        <c:auto val="1"/>
        <c:lblAlgn val="ctr"/>
        <c:lblOffset val="100"/>
        <c:noMultiLvlLbl val="0"/>
      </c:catAx>
      <c:valAx>
        <c:axId val="189943744"/>
        <c:scaling>
          <c:orientation val="minMax"/>
        </c:scaling>
        <c:delete val="1"/>
        <c:axPos val="l"/>
        <c:numFmt formatCode="General" sourceLinked="1"/>
        <c:majorTickMark val="none"/>
        <c:minorTickMark val="none"/>
        <c:tickLblPos val="nextTo"/>
        <c:crossAx val="19316275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ru-RU"/>
    </a:p>
  </c:txPr>
  <c:externalData r:id="rId1">
    <c:autoUpdate val="0"/>
  </c:externalData>
  <c:userShapes r:id="rId2"/>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6998260507285524E-2"/>
          <c:y val="0.17779046571534249"/>
          <c:w val="0.96600347898542893"/>
          <c:h val="0.64305234120690902"/>
        </c:manualLayout>
      </c:layout>
      <c:barChart>
        <c:barDir val="col"/>
        <c:grouping val="clustered"/>
        <c:varyColors val="0"/>
        <c:ser>
          <c:idx val="0"/>
          <c:order val="0"/>
          <c:tx>
            <c:strRef>
              <c:f>Лист1!$B$1</c:f>
              <c:strCache>
                <c:ptCount val="1"/>
                <c:pt idx="0">
                  <c:v>Хлопці</c:v>
                </c:pt>
              </c:strCache>
            </c:strRef>
          </c:tx>
          <c:spPr>
            <a:solidFill>
              <a:schemeClr val="bg2">
                <a:lumMod val="75000"/>
              </a:schemeClr>
            </a:solidFill>
          </c:spPr>
          <c:invertIfNegative val="0"/>
          <c:dLbls>
            <c:spPr>
              <a:noFill/>
              <a:ln>
                <a:noFill/>
              </a:ln>
              <a:effectLst/>
            </c:spPr>
            <c:txPr>
              <a:bodyPr/>
              <a:lstStyle/>
              <a:p>
                <a:pPr>
                  <a:defRPr sz="28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Лист1!$A$2:$A$6</c:f>
              <c:strCache>
                <c:ptCount val="5"/>
                <c:pt idx="0">
                  <c:v>11 років</c:v>
                </c:pt>
                <c:pt idx="1">
                  <c:v>13 років</c:v>
                </c:pt>
                <c:pt idx="2">
                  <c:v>15 років</c:v>
                </c:pt>
                <c:pt idx="3">
                  <c:v>17 років</c:v>
                </c:pt>
                <c:pt idx="4">
                  <c:v>Разом</c:v>
                </c:pt>
              </c:strCache>
            </c:strRef>
          </c:cat>
          <c:val>
            <c:numRef>
              <c:f>Лист1!$B$2:$B$6</c:f>
              <c:numCache>
                <c:formatCode>General</c:formatCode>
                <c:ptCount val="5"/>
                <c:pt idx="0">
                  <c:v>12.2</c:v>
                </c:pt>
                <c:pt idx="1">
                  <c:v>11.6</c:v>
                </c:pt>
                <c:pt idx="2">
                  <c:v>13</c:v>
                </c:pt>
                <c:pt idx="3">
                  <c:v>11.1</c:v>
                </c:pt>
                <c:pt idx="4">
                  <c:v>12.3</c:v>
                </c:pt>
              </c:numCache>
            </c:numRef>
          </c:val>
          <c:extLst xmlns:c16r2="http://schemas.microsoft.com/office/drawing/2015/06/chart">
            <c:ext xmlns:c16="http://schemas.microsoft.com/office/drawing/2014/chart" uri="{C3380CC4-5D6E-409C-BE32-E72D297353CC}">
              <c16:uniqueId val="{00000000-34EF-4B40-A8D4-53B14E264857}"/>
            </c:ext>
          </c:extLst>
        </c:ser>
        <c:ser>
          <c:idx val="1"/>
          <c:order val="1"/>
          <c:tx>
            <c:strRef>
              <c:f>Лист1!$C$1</c:f>
              <c:strCache>
                <c:ptCount val="1"/>
                <c:pt idx="0">
                  <c:v>Дівчата</c:v>
                </c:pt>
              </c:strCache>
            </c:strRef>
          </c:tx>
          <c:spPr>
            <a:solidFill>
              <a:schemeClr val="accent6">
                <a:lumMod val="60000"/>
                <a:lumOff val="40000"/>
              </a:schemeClr>
            </a:solidFill>
            <a:ln>
              <a:solidFill>
                <a:schemeClr val="bg2">
                  <a:lumMod val="75000"/>
                </a:schemeClr>
              </a:solidFill>
            </a:ln>
          </c:spPr>
          <c:invertIfNegative val="0"/>
          <c:dLbls>
            <c:spPr>
              <a:noFill/>
              <a:ln>
                <a:noFill/>
              </a:ln>
              <a:effectLst/>
            </c:spPr>
            <c:txPr>
              <a:bodyPr/>
              <a:lstStyle/>
              <a:p>
                <a:pPr>
                  <a:defRPr sz="28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Лист1!$A$2:$A$6</c:f>
              <c:strCache>
                <c:ptCount val="5"/>
                <c:pt idx="0">
                  <c:v>11 років</c:v>
                </c:pt>
                <c:pt idx="1">
                  <c:v>13 років</c:v>
                </c:pt>
                <c:pt idx="2">
                  <c:v>15 років</c:v>
                </c:pt>
                <c:pt idx="3">
                  <c:v>17 років</c:v>
                </c:pt>
                <c:pt idx="4">
                  <c:v>Разом</c:v>
                </c:pt>
              </c:strCache>
            </c:strRef>
          </c:cat>
          <c:val>
            <c:numRef>
              <c:f>Лист1!$C$2:$C$6</c:f>
              <c:numCache>
                <c:formatCode>General</c:formatCode>
                <c:ptCount val="5"/>
                <c:pt idx="0">
                  <c:v>10.5</c:v>
                </c:pt>
                <c:pt idx="1">
                  <c:v>11.7</c:v>
                </c:pt>
                <c:pt idx="2">
                  <c:v>15.1</c:v>
                </c:pt>
                <c:pt idx="3">
                  <c:v>12.3</c:v>
                </c:pt>
                <c:pt idx="4">
                  <c:v>12.8</c:v>
                </c:pt>
              </c:numCache>
            </c:numRef>
          </c:val>
          <c:extLst xmlns:c16r2="http://schemas.microsoft.com/office/drawing/2015/06/chart">
            <c:ext xmlns:c16="http://schemas.microsoft.com/office/drawing/2014/chart" uri="{C3380CC4-5D6E-409C-BE32-E72D297353CC}">
              <c16:uniqueId val="{00000001-34EF-4B40-A8D4-53B14E264857}"/>
            </c:ext>
          </c:extLst>
        </c:ser>
        <c:dLbls>
          <c:showLegendKey val="0"/>
          <c:showVal val="0"/>
          <c:showCatName val="0"/>
          <c:showSerName val="0"/>
          <c:showPercent val="0"/>
          <c:showBubbleSize val="0"/>
        </c:dLbls>
        <c:gapWidth val="150"/>
        <c:axId val="193511424"/>
        <c:axId val="193104128"/>
      </c:barChart>
      <c:catAx>
        <c:axId val="193511424"/>
        <c:scaling>
          <c:orientation val="minMax"/>
        </c:scaling>
        <c:delete val="0"/>
        <c:axPos val="b"/>
        <c:numFmt formatCode="General" sourceLinked="1"/>
        <c:majorTickMark val="out"/>
        <c:minorTickMark val="none"/>
        <c:tickLblPos val="nextTo"/>
        <c:txPr>
          <a:bodyPr/>
          <a:lstStyle/>
          <a:p>
            <a:pPr>
              <a:defRPr sz="2800" b="1">
                <a:solidFill>
                  <a:schemeClr val="tx1"/>
                </a:solidFill>
                <a:latin typeface="Times New Roman" panose="02020603050405020304" pitchFamily="18" charset="0"/>
                <a:cs typeface="Times New Roman" panose="02020603050405020304" pitchFamily="18" charset="0"/>
              </a:defRPr>
            </a:pPr>
            <a:endParaRPr lang="ru-RU"/>
          </a:p>
        </c:txPr>
        <c:crossAx val="193104128"/>
        <c:crosses val="autoZero"/>
        <c:auto val="1"/>
        <c:lblAlgn val="ctr"/>
        <c:lblOffset val="100"/>
        <c:noMultiLvlLbl val="0"/>
      </c:catAx>
      <c:valAx>
        <c:axId val="193104128"/>
        <c:scaling>
          <c:orientation val="minMax"/>
        </c:scaling>
        <c:delete val="0"/>
        <c:axPos val="l"/>
        <c:majorGridlines>
          <c:spPr>
            <a:ln>
              <a:noFill/>
            </a:ln>
          </c:spPr>
        </c:majorGridlines>
        <c:numFmt formatCode="General" sourceLinked="1"/>
        <c:majorTickMark val="none"/>
        <c:minorTickMark val="none"/>
        <c:tickLblPos val="none"/>
        <c:spPr>
          <a:ln>
            <a:noFill/>
          </a:ln>
        </c:spPr>
        <c:crossAx val="193511424"/>
        <c:crosses val="autoZero"/>
        <c:crossBetween val="between"/>
      </c:valAx>
    </c:plotArea>
    <c:legend>
      <c:legendPos val="b"/>
      <c:layout>
        <c:manualLayout>
          <c:xMode val="edge"/>
          <c:yMode val="edge"/>
          <c:x val="6.2311508497480211E-2"/>
          <c:y val="5.9563283876497272E-2"/>
          <c:w val="0.25983329313566078"/>
          <c:h val="8.8227082969753776E-2"/>
        </c:manualLayout>
      </c:layout>
      <c:overlay val="0"/>
      <c:txPr>
        <a:bodyPr/>
        <a:lstStyle/>
        <a:p>
          <a:pPr>
            <a:defRPr sz="2800">
              <a:latin typeface="Times New Roman" panose="02020603050405020304" pitchFamily="18" charset="0"/>
              <a:cs typeface="Times New Roman" panose="02020603050405020304" pitchFamily="18" charset="0"/>
            </a:defRPr>
          </a:pPr>
          <a:endParaRPr lang="ru-RU"/>
        </a:p>
      </c:txPr>
    </c:legend>
    <c:plotVisOnly val="1"/>
    <c:dispBlanksAs val="gap"/>
    <c:showDLblsOverMax val="0"/>
  </c:chart>
  <c:txPr>
    <a:bodyPr/>
    <a:lstStyle/>
    <a:p>
      <a:pPr>
        <a:defRPr sz="1800"/>
      </a:pPr>
      <a:endParaRPr lang="ru-RU"/>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1.9692711738768801E-4"/>
          <c:y val="0"/>
          <c:w val="0.99980307288261228"/>
          <c:h val="0.88562969529085855"/>
        </c:manualLayout>
      </c:layout>
      <c:barChart>
        <c:barDir val="col"/>
        <c:grouping val="clustered"/>
        <c:varyColors val="0"/>
        <c:ser>
          <c:idx val="0"/>
          <c:order val="0"/>
          <c:tx>
            <c:strRef>
              <c:f>'смуток_2 тижня (2.1.1)'!$B$14</c:f>
              <c:strCache>
                <c:ptCount val="1"/>
                <c:pt idx="0">
                  <c:v>хлопці</c:v>
                </c:pt>
              </c:strCache>
            </c:strRef>
          </c:tx>
          <c:spPr>
            <a:solidFill>
              <a:srgbClr val="AABED7">
                <a:lumMod val="75000"/>
              </a:srgbClr>
            </a:solidFill>
            <a:ln w="3175">
              <a:solidFill>
                <a:srgbClr val="1F497D">
                  <a:lumMod val="60000"/>
                  <a:lumOff val="40000"/>
                </a:srgbClr>
              </a:solidFill>
            </a:ln>
          </c:spPr>
          <c:invertIfNegative val="0"/>
          <c:dLbls>
            <c:dLbl>
              <c:idx val="4"/>
              <c:layout>
                <c:manualLayout>
                  <c:x val="-1.1322463768115859E-2"/>
                  <c:y val="0"/>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2796-F042-BE83-FF85827B58F3}"/>
                </c:ext>
              </c:extLst>
            </c:dLbl>
            <c:spPr>
              <a:noFill/>
              <a:ln>
                <a:noFill/>
              </a:ln>
              <a:effectLst/>
            </c:spPr>
            <c:txPr>
              <a:bodyPr/>
              <a:lstStyle/>
              <a:p>
                <a:pPr>
                  <a:defRPr sz="1800" b="1"/>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'смуток_2 тижня (2.1.1)'!$A$15:$A$21</c:f>
              <c:strCache>
                <c:ptCount val="7"/>
                <c:pt idx="0">
                  <c:v>11 років</c:v>
                </c:pt>
                <c:pt idx="1">
                  <c:v>12 років</c:v>
                </c:pt>
                <c:pt idx="2">
                  <c:v>13 років</c:v>
                </c:pt>
                <c:pt idx="3">
                  <c:v>14 років</c:v>
                </c:pt>
                <c:pt idx="4">
                  <c:v>15 років</c:v>
                </c:pt>
                <c:pt idx="5">
                  <c:v>16 років</c:v>
                </c:pt>
                <c:pt idx="6">
                  <c:v>17 років</c:v>
                </c:pt>
              </c:strCache>
            </c:strRef>
          </c:cat>
          <c:val>
            <c:numRef>
              <c:f>'смуток_2 тижня (2.1.1)'!$B$15:$B$21</c:f>
              <c:numCache>
                <c:formatCode>General</c:formatCode>
                <c:ptCount val="7"/>
                <c:pt idx="0">
                  <c:v>20</c:v>
                </c:pt>
                <c:pt idx="1">
                  <c:v>22.5</c:v>
                </c:pt>
                <c:pt idx="2">
                  <c:v>19.899999999999999</c:v>
                </c:pt>
                <c:pt idx="3">
                  <c:v>22.7</c:v>
                </c:pt>
                <c:pt idx="4">
                  <c:v>22.4</c:v>
                </c:pt>
                <c:pt idx="5">
                  <c:v>21.5</c:v>
                </c:pt>
                <c:pt idx="6">
                  <c:v>17.3</c:v>
                </c:pt>
              </c:numCache>
            </c:numRef>
          </c:val>
          <c:extLst xmlns:c16r2="http://schemas.microsoft.com/office/drawing/2015/06/chart">
            <c:ext xmlns:c16="http://schemas.microsoft.com/office/drawing/2014/chart" uri="{C3380CC4-5D6E-409C-BE32-E72D297353CC}">
              <c16:uniqueId val="{00000001-2796-F042-BE83-FF85827B58F3}"/>
            </c:ext>
          </c:extLst>
        </c:ser>
        <c:ser>
          <c:idx val="1"/>
          <c:order val="1"/>
          <c:tx>
            <c:strRef>
              <c:f>'смуток_2 тижня (2.1.1)'!$C$14</c:f>
              <c:strCache>
                <c:ptCount val="1"/>
                <c:pt idx="0">
                  <c:v>дівчата</c:v>
                </c:pt>
              </c:strCache>
            </c:strRef>
          </c:tx>
          <c:spPr>
            <a:solidFill>
              <a:srgbClr val="A35DD1">
                <a:lumMod val="60000"/>
                <a:lumOff val="40000"/>
              </a:srgbClr>
            </a:solidFill>
            <a:ln w="3175">
              <a:solidFill>
                <a:srgbClr val="1F497D">
                  <a:lumMod val="60000"/>
                  <a:lumOff val="40000"/>
                </a:srgbClr>
              </a:solidFill>
            </a:ln>
          </c:spPr>
          <c:invertIfNegative val="0"/>
          <c:dLbls>
            <c:spPr>
              <a:noFill/>
              <a:ln>
                <a:noFill/>
              </a:ln>
              <a:effectLst/>
            </c:spPr>
            <c:txPr>
              <a:bodyPr/>
              <a:lstStyle/>
              <a:p>
                <a:pPr>
                  <a:defRPr sz="1800" b="1">
                    <a:solidFill>
                      <a:schemeClr val="tx2">
                        <a:lumMod val="50000"/>
                      </a:schemeClr>
                    </a:solidFill>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'смуток_2 тижня (2.1.1)'!$A$15:$A$21</c:f>
              <c:strCache>
                <c:ptCount val="7"/>
                <c:pt idx="0">
                  <c:v>11 років</c:v>
                </c:pt>
                <c:pt idx="1">
                  <c:v>12 років</c:v>
                </c:pt>
                <c:pt idx="2">
                  <c:v>13 років</c:v>
                </c:pt>
                <c:pt idx="3">
                  <c:v>14 років</c:v>
                </c:pt>
                <c:pt idx="4">
                  <c:v>15 років</c:v>
                </c:pt>
                <c:pt idx="5">
                  <c:v>16 років</c:v>
                </c:pt>
                <c:pt idx="6">
                  <c:v>17 років</c:v>
                </c:pt>
              </c:strCache>
            </c:strRef>
          </c:cat>
          <c:val>
            <c:numRef>
              <c:f>'смуток_2 тижня (2.1.1)'!$C$15:$C$21</c:f>
              <c:numCache>
                <c:formatCode>General</c:formatCode>
                <c:ptCount val="7"/>
                <c:pt idx="0">
                  <c:v>25</c:v>
                </c:pt>
                <c:pt idx="1">
                  <c:v>26</c:v>
                </c:pt>
                <c:pt idx="2">
                  <c:v>30.8</c:v>
                </c:pt>
                <c:pt idx="3">
                  <c:v>33.6</c:v>
                </c:pt>
                <c:pt idx="4">
                  <c:v>35.299999999999997</c:v>
                </c:pt>
                <c:pt idx="5">
                  <c:v>34.6</c:v>
                </c:pt>
                <c:pt idx="6">
                  <c:v>36.799999999999997</c:v>
                </c:pt>
              </c:numCache>
            </c:numRef>
          </c:val>
          <c:extLst xmlns:c16r2="http://schemas.microsoft.com/office/drawing/2015/06/chart">
            <c:ext xmlns:c16="http://schemas.microsoft.com/office/drawing/2014/chart" uri="{C3380CC4-5D6E-409C-BE32-E72D297353CC}">
              <c16:uniqueId val="{00000002-2796-F042-BE83-FF85827B58F3}"/>
            </c:ext>
          </c:extLst>
        </c:ser>
        <c:dLbls>
          <c:showLegendKey val="0"/>
          <c:showVal val="0"/>
          <c:showCatName val="0"/>
          <c:showSerName val="0"/>
          <c:showPercent val="0"/>
          <c:showBubbleSize val="0"/>
        </c:dLbls>
        <c:gapWidth val="150"/>
        <c:axId val="193529344"/>
        <c:axId val="193106432"/>
      </c:barChart>
      <c:catAx>
        <c:axId val="193529344"/>
        <c:scaling>
          <c:orientation val="minMax"/>
        </c:scaling>
        <c:delete val="0"/>
        <c:axPos val="b"/>
        <c:numFmt formatCode="General" sourceLinked="0"/>
        <c:majorTickMark val="out"/>
        <c:minorTickMark val="none"/>
        <c:tickLblPos val="nextTo"/>
        <c:txPr>
          <a:bodyPr/>
          <a:lstStyle/>
          <a:p>
            <a:pPr>
              <a:defRPr sz="1800" b="1"/>
            </a:pPr>
            <a:endParaRPr lang="ru-RU"/>
          </a:p>
        </c:txPr>
        <c:crossAx val="193106432"/>
        <c:crosses val="autoZero"/>
        <c:auto val="1"/>
        <c:lblAlgn val="ctr"/>
        <c:lblOffset val="100"/>
        <c:noMultiLvlLbl val="0"/>
      </c:catAx>
      <c:valAx>
        <c:axId val="193106432"/>
        <c:scaling>
          <c:orientation val="minMax"/>
        </c:scaling>
        <c:delete val="1"/>
        <c:axPos val="l"/>
        <c:numFmt formatCode="General" sourceLinked="1"/>
        <c:majorTickMark val="out"/>
        <c:minorTickMark val="none"/>
        <c:tickLblPos val="nextTo"/>
        <c:crossAx val="193529344"/>
        <c:crosses val="autoZero"/>
        <c:crossBetween val="between"/>
      </c:valAx>
    </c:plotArea>
    <c:legend>
      <c:legendPos val="r"/>
      <c:layout>
        <c:manualLayout>
          <c:xMode val="edge"/>
          <c:yMode val="edge"/>
          <c:x val="0"/>
          <c:y val="2.4369935364727608E-2"/>
          <c:w val="0.25083415139665721"/>
          <c:h val="0.16743438320209975"/>
        </c:manualLayout>
      </c:layout>
      <c:overlay val="0"/>
      <c:txPr>
        <a:bodyPr/>
        <a:lstStyle/>
        <a:p>
          <a:pPr>
            <a:defRPr sz="2000"/>
          </a:pPr>
          <a:endParaRPr lang="ru-RU"/>
        </a:p>
      </c:txPr>
    </c:legend>
    <c:plotVisOnly val="1"/>
    <c:dispBlanksAs val="gap"/>
    <c:showDLblsOverMax val="0"/>
  </c:chart>
  <c:spPr>
    <a:ln>
      <a:noFill/>
    </a:ln>
  </c:spPr>
  <c:txPr>
    <a:bodyPr/>
    <a:lstStyle/>
    <a:p>
      <a:pPr>
        <a:defRPr>
          <a:latin typeface="Times New Roman" panose="02020603050405020304" pitchFamily="18" charset="0"/>
          <a:cs typeface="Times New Roman" panose="02020603050405020304" pitchFamily="18" charset="0"/>
        </a:defRPr>
      </a:pPr>
      <a:endParaRPr lang="ru-RU"/>
    </a:p>
  </c:txPr>
  <c:externalData r:id="rId2">
    <c:autoUpdate val="0"/>
  </c:externalData>
  <c:userShapes r:id="rId3"/>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6.5712356484670179E-2"/>
          <c:y val="5.7758641583222102E-2"/>
          <c:w val="0.90704415131978744"/>
          <c:h val="0.65201436160614701"/>
        </c:manualLayout>
      </c:layout>
      <c:pie3DChart>
        <c:varyColors val="1"/>
        <c:ser>
          <c:idx val="0"/>
          <c:order val="0"/>
          <c:tx>
            <c:strRef>
              <c:f>Sheet1!$B$1</c:f>
              <c:strCache>
                <c:ptCount val="1"/>
                <c:pt idx="0">
                  <c:v>Column1</c:v>
                </c:pt>
              </c:strCache>
            </c:strRef>
          </c:tx>
          <c:dPt>
            <c:idx val="0"/>
            <c:bubble3D val="0"/>
            <c:explosion val="12"/>
            <c:spPr>
              <a:solidFill>
                <a:schemeClr val="accent1"/>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1-150A-5A42-96F9-E4D3BFEFEF72}"/>
              </c:ext>
            </c:extLst>
          </c:dPt>
          <c:dPt>
            <c:idx val="1"/>
            <c:bubble3D val="0"/>
            <c:explosion val="19"/>
            <c:spPr>
              <a:solidFill>
                <a:schemeClr val="accent2"/>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4-150A-5A42-96F9-E4D3BFEFEF72}"/>
              </c:ext>
            </c:extLst>
          </c:dPt>
          <c:dPt>
            <c:idx val="2"/>
            <c:bubble3D val="0"/>
            <c:explosion val="20"/>
            <c:spPr>
              <a:solidFill>
                <a:schemeClr val="accent3"/>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3-150A-5A42-96F9-E4D3BFEFEF72}"/>
              </c:ext>
            </c:extLst>
          </c:dPt>
          <c:dPt>
            <c:idx val="3"/>
            <c:bubble3D val="0"/>
            <c:explosion val="26"/>
            <c:spPr>
              <a:solidFill>
                <a:schemeClr val="accent4"/>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2-150A-5A42-96F9-E4D3BFEFEF72}"/>
              </c:ext>
            </c:extLst>
          </c:dPt>
          <c:dLbls>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dLblPos val="out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Sheet1!$A$2:$A$5</c:f>
              <c:strCache>
                <c:ptCount val="4"/>
                <c:pt idx="0">
                  <c:v>Ніколи або майже ніколи</c:v>
                </c:pt>
                <c:pt idx="1">
                  <c:v>Щомісяця</c:v>
                </c:pt>
                <c:pt idx="2">
                  <c:v>Щотижня</c:v>
                </c:pt>
                <c:pt idx="3">
                  <c:v>Щодня або майже щодня</c:v>
                </c:pt>
              </c:strCache>
            </c:strRef>
          </c:cat>
          <c:val>
            <c:numRef>
              <c:f>Sheet1!$B$2:$B$5</c:f>
              <c:numCache>
                <c:formatCode>General</c:formatCode>
                <c:ptCount val="4"/>
                <c:pt idx="0">
                  <c:v>65.900000000000006</c:v>
                </c:pt>
                <c:pt idx="1">
                  <c:v>12.4</c:v>
                </c:pt>
                <c:pt idx="2">
                  <c:v>12.2</c:v>
                </c:pt>
                <c:pt idx="3">
                  <c:v>9.6</c:v>
                </c:pt>
              </c:numCache>
            </c:numRef>
          </c:val>
          <c:extLst xmlns:c16r2="http://schemas.microsoft.com/office/drawing/2015/06/chart">
            <c:ext xmlns:c16="http://schemas.microsoft.com/office/drawing/2014/chart" uri="{C3380CC4-5D6E-409C-BE32-E72D297353CC}">
              <c16:uniqueId val="{00000000-150A-5A42-96F9-E4D3BFEFEF72}"/>
            </c:ext>
          </c:extLst>
        </c:ser>
        <c:dLbls>
          <c:dLblPos val="outEnd"/>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3.2878867434721959E-2"/>
          <c:y val="0.68795640715736972"/>
          <c:w val="0.75355461263855672"/>
          <c:h val="0.28264878833317097"/>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3.47255477360753E-2"/>
          <c:y val="6.3963694916901487E-2"/>
          <c:w val="0.96324728917637881"/>
          <c:h val="0.62422064701110092"/>
        </c:manualLayout>
      </c:layout>
      <c:pie3DChart>
        <c:varyColors val="1"/>
        <c:ser>
          <c:idx val="0"/>
          <c:order val="0"/>
          <c:tx>
            <c:strRef>
              <c:f>Sheet1!$B$1</c:f>
              <c:strCache>
                <c:ptCount val="1"/>
                <c:pt idx="0">
                  <c:v>Sales</c:v>
                </c:pt>
              </c:strCache>
            </c:strRef>
          </c:tx>
          <c:dPt>
            <c:idx val="0"/>
            <c:bubble3D val="0"/>
            <c:explosion val="30"/>
            <c:spPr>
              <a:solidFill>
                <a:srgbClr val="7030A0"/>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5-20DA-484A-8EC5-F9373F7A2640}"/>
              </c:ext>
            </c:extLst>
          </c:dPt>
          <c:dPt>
            <c:idx val="1"/>
            <c:bubble3D val="0"/>
            <c:explosion val="25"/>
            <c:spPr>
              <a:solidFill>
                <a:schemeClr val="accent2"/>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4-20DA-484A-8EC5-F9373F7A2640}"/>
              </c:ext>
            </c:extLst>
          </c:dPt>
          <c:dPt>
            <c:idx val="2"/>
            <c:bubble3D val="0"/>
            <c:spPr>
              <a:solidFill>
                <a:schemeClr val="accent3"/>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3-20DA-484A-8EC5-F9373F7A2640}"/>
              </c:ext>
            </c:extLst>
          </c:dPt>
          <c:dPt>
            <c:idx val="3"/>
            <c:bubble3D val="0"/>
            <c:explosion val="24"/>
            <c:spPr>
              <a:solidFill>
                <a:schemeClr val="accent4"/>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2-20DA-484A-8EC5-F9373F7A2640}"/>
              </c:ext>
            </c:extLst>
          </c:dPt>
          <c:dPt>
            <c:idx val="4"/>
            <c:bubble3D val="0"/>
            <c:explosion val="19"/>
            <c:spPr>
              <a:solidFill>
                <a:schemeClr val="accent5"/>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1-20DA-484A-8EC5-F9373F7A2640}"/>
              </c:ext>
            </c:extLst>
          </c:dPt>
          <c:dLbls>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dLblPos val="out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Sheet1!$A$2:$A$6</c:f>
              <c:strCache>
                <c:ptCount val="5"/>
                <c:pt idx="0">
                  <c:v>Є членом організації</c:v>
                </c:pt>
                <c:pt idx="1">
                  <c:v>Іноді беруть участь в діяльності/відвідують заходи</c:v>
                </c:pt>
                <c:pt idx="2">
                  <c:v>Знають про діяльність, проте не беруть участь</c:v>
                </c:pt>
                <c:pt idx="3">
                  <c:v>Не знають про існування</c:v>
                </c:pt>
                <c:pt idx="4">
                  <c:v>Важко відповісти</c:v>
                </c:pt>
              </c:strCache>
            </c:strRef>
          </c:cat>
          <c:val>
            <c:numRef>
              <c:f>Sheet1!$B$2:$B$6</c:f>
              <c:numCache>
                <c:formatCode>General</c:formatCode>
                <c:ptCount val="5"/>
                <c:pt idx="0">
                  <c:v>11.5</c:v>
                </c:pt>
                <c:pt idx="1">
                  <c:v>11.1</c:v>
                </c:pt>
                <c:pt idx="2">
                  <c:v>24.9</c:v>
                </c:pt>
                <c:pt idx="3">
                  <c:v>23.3</c:v>
                </c:pt>
                <c:pt idx="4">
                  <c:v>29.2</c:v>
                </c:pt>
              </c:numCache>
            </c:numRef>
          </c:val>
          <c:extLst xmlns:c16r2="http://schemas.microsoft.com/office/drawing/2015/06/chart">
            <c:ext xmlns:c16="http://schemas.microsoft.com/office/drawing/2014/chart" uri="{C3380CC4-5D6E-409C-BE32-E72D297353CC}">
              <c16:uniqueId val="{00000000-20DA-484A-8EC5-F9373F7A2640}"/>
            </c:ext>
          </c:extLst>
        </c:ser>
        <c:dLbls>
          <c:dLblPos val="outEnd"/>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3.53555972018312E-2"/>
          <c:y val="0.67150623120677477"/>
          <c:w val="0.93834113859460389"/>
          <c:h val="0.32849376879322517"/>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1">
    <c:autoUpdate val="0"/>
  </c:externalData>
  <c:userShapes r:id="rId2"/>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uk-UA" sz="2200" b="1" dirty="0">
                <a:solidFill>
                  <a:schemeClr val="tx1"/>
                </a:solidFill>
                <a:latin typeface="Cambria" panose="02040503050406030204" pitchFamily="18" charset="0"/>
                <a:cs typeface="Times New Roman" panose="02020603050405020304" pitchFamily="18" charset="0"/>
              </a:rPr>
              <a:t>Індекс</a:t>
            </a:r>
            <a:r>
              <a:rPr lang="en-US" sz="2200" b="1" dirty="0">
                <a:solidFill>
                  <a:schemeClr val="tx1"/>
                </a:solidFill>
                <a:latin typeface="Cambria" panose="02040503050406030204" pitchFamily="18" charset="0"/>
                <a:cs typeface="Times New Roman" panose="02020603050405020304" pitchFamily="18" charset="0"/>
              </a:rPr>
              <a:t>*</a:t>
            </a:r>
            <a:r>
              <a:rPr lang="uk-UA" sz="2200" b="1" baseline="0" dirty="0">
                <a:solidFill>
                  <a:schemeClr val="tx1"/>
                </a:solidFill>
                <a:latin typeface="Cambria" panose="02040503050406030204" pitchFamily="18" charset="0"/>
                <a:cs typeface="Times New Roman" panose="02020603050405020304" pitchFamily="18" charset="0"/>
              </a:rPr>
              <a:t> гендерних стереотипів, %</a:t>
            </a:r>
            <a:endParaRPr lang="en-US" sz="2200" b="1" dirty="0">
              <a:solidFill>
                <a:schemeClr val="tx1"/>
              </a:solidFill>
              <a:latin typeface="Cambria" panose="02040503050406030204" pitchFamily="18" charset="0"/>
              <a:cs typeface="Times New Roman" panose="02020603050405020304" pitchFamily="18" charset="0"/>
            </a:endParaRPr>
          </a:p>
        </c:rich>
      </c:tx>
      <c:layout/>
      <c:overlay val="0"/>
      <c:spPr>
        <a:noFill/>
        <a:ln>
          <a:noFill/>
        </a:ln>
        <a:effectLst/>
      </c:spPr>
    </c:title>
    <c:autoTitleDeleted val="0"/>
    <c:plotArea>
      <c:layout>
        <c:manualLayout>
          <c:layoutTarget val="inner"/>
          <c:xMode val="edge"/>
          <c:yMode val="edge"/>
          <c:x val="0.36712727637805787"/>
          <c:y val="0.11153905563859155"/>
          <c:w val="0.54064291021690747"/>
          <c:h val="0.86267969594736127"/>
        </c:manualLayout>
      </c:layout>
      <c:barChart>
        <c:barDir val="bar"/>
        <c:grouping val="clustered"/>
        <c:varyColors val="0"/>
        <c:ser>
          <c:idx val="0"/>
          <c:order val="0"/>
          <c:tx>
            <c:strRef>
              <c:f>Sheet1!$B$1</c:f>
              <c:strCache>
                <c:ptCount val="1"/>
                <c:pt idx="0">
                  <c:v>Column1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Дуже високий</c:v>
                </c:pt>
                <c:pt idx="1">
                  <c:v>Високий</c:v>
                </c:pt>
                <c:pt idx="2">
                  <c:v>Середній</c:v>
                </c:pt>
                <c:pt idx="3">
                  <c:v>Невисокий</c:v>
                </c:pt>
                <c:pt idx="4">
                  <c:v>Стереотипи не виявлені</c:v>
                </c:pt>
              </c:strCache>
            </c:strRef>
          </c:cat>
          <c:val>
            <c:numRef>
              <c:f>Sheet1!$B$2:$B$6</c:f>
              <c:numCache>
                <c:formatCode>General</c:formatCode>
                <c:ptCount val="5"/>
                <c:pt idx="0">
                  <c:v>7.4</c:v>
                </c:pt>
                <c:pt idx="1">
                  <c:v>14.7</c:v>
                </c:pt>
                <c:pt idx="2">
                  <c:v>13.3</c:v>
                </c:pt>
                <c:pt idx="3">
                  <c:v>20.2</c:v>
                </c:pt>
                <c:pt idx="4">
                  <c:v>44.4</c:v>
                </c:pt>
              </c:numCache>
            </c:numRef>
          </c:val>
          <c:extLst xmlns:c16r2="http://schemas.microsoft.com/office/drawing/2015/06/chart">
            <c:ext xmlns:c16="http://schemas.microsoft.com/office/drawing/2014/chart" uri="{C3380CC4-5D6E-409C-BE32-E72D297353CC}">
              <c16:uniqueId val="{00000000-2FF1-AC4D-872F-AEFDCE7588FF}"/>
            </c:ext>
          </c:extLst>
        </c:ser>
        <c:dLbls>
          <c:showLegendKey val="0"/>
          <c:showVal val="0"/>
          <c:showCatName val="0"/>
          <c:showSerName val="0"/>
          <c:showPercent val="0"/>
          <c:showBubbleSize val="0"/>
        </c:dLbls>
        <c:gapWidth val="182"/>
        <c:axId val="193338368"/>
        <c:axId val="193074240"/>
      </c:barChart>
      <c:catAx>
        <c:axId val="1933383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crossAx val="193074240"/>
        <c:crosses val="autoZero"/>
        <c:auto val="1"/>
        <c:lblAlgn val="ctr"/>
        <c:lblOffset val="100"/>
        <c:noMultiLvlLbl val="0"/>
      </c:catAx>
      <c:valAx>
        <c:axId val="193074240"/>
        <c:scaling>
          <c:orientation val="minMax"/>
        </c:scaling>
        <c:delete val="1"/>
        <c:axPos val="t"/>
        <c:numFmt formatCode="General" sourceLinked="1"/>
        <c:majorTickMark val="none"/>
        <c:minorTickMark val="none"/>
        <c:tickLblPos val="nextTo"/>
        <c:crossAx val="193338368"/>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1">
    <c:autoUpdate val="0"/>
  </c:externalData>
</c:chartSpac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3FCBEC3-1C01-BF40-9155-4DC48F596CE5}" type="doc">
      <dgm:prSet loTypeId="urn:microsoft.com/office/officeart/2005/8/layout/orgChart1" loCatId="" qsTypeId="urn:microsoft.com/office/officeart/2005/8/quickstyle/simple4" qsCatId="simple" csTypeId="urn:microsoft.com/office/officeart/2005/8/colors/accent1_2#7" csCatId="accent1" phldr="1"/>
      <dgm:spPr/>
      <dgm:t>
        <a:bodyPr/>
        <a:lstStyle/>
        <a:p>
          <a:endParaRPr lang="en-US"/>
        </a:p>
      </dgm:t>
    </dgm:pt>
    <dgm:pt modelId="{53404B2E-2D15-1344-BB53-76B5241E3C18}">
      <dgm:prSet phldrT="[Text]" custT="1"/>
      <dgm:spPr>
        <a:solidFill>
          <a:schemeClr val="accent5">
            <a:lumMod val="60000"/>
            <a:lumOff val="40000"/>
          </a:schemeClr>
        </a:solidFill>
      </dgm:spPr>
      <dgm:t>
        <a:bodyPr/>
        <a:lstStyle/>
        <a:p>
          <a:pPr>
            <a:spcAft>
              <a:spcPts val="0"/>
            </a:spcAft>
          </a:pPr>
          <a:r>
            <a:rPr lang="en-US" sz="2400" dirty="0" smtClean="0"/>
            <a:t>1800</a:t>
          </a:r>
          <a:r>
            <a:rPr lang="uk-UA" sz="2400" dirty="0" smtClean="0"/>
            <a:t> (</a:t>
          </a:r>
          <a:r>
            <a:rPr lang="en-US" sz="2400" dirty="0" smtClean="0"/>
            <a:t>14-24 </a:t>
          </a:r>
          <a:r>
            <a:rPr lang="uk-UA" sz="2400" dirty="0" smtClean="0"/>
            <a:t>роки)</a:t>
          </a:r>
          <a:endParaRPr lang="en-US" sz="2400" dirty="0"/>
        </a:p>
      </dgm:t>
    </dgm:pt>
    <dgm:pt modelId="{687D4470-CDE8-4545-B5C3-C5933721FCF0}" type="parTrans" cxnId="{9EB5D1C5-4183-F54A-85ED-747C7D9B81C5}">
      <dgm:prSet/>
      <dgm:spPr/>
      <dgm:t>
        <a:bodyPr/>
        <a:lstStyle/>
        <a:p>
          <a:endParaRPr lang="en-US"/>
        </a:p>
      </dgm:t>
    </dgm:pt>
    <dgm:pt modelId="{C9E7FA60-50A5-204D-829F-84C1A47BFFC6}" type="sibTrans" cxnId="{9EB5D1C5-4183-F54A-85ED-747C7D9B81C5}">
      <dgm:prSet/>
      <dgm:spPr/>
      <dgm:t>
        <a:bodyPr/>
        <a:lstStyle/>
        <a:p>
          <a:endParaRPr lang="en-US"/>
        </a:p>
      </dgm:t>
    </dgm:pt>
    <dgm:pt modelId="{15EB1551-393B-5C4E-97B2-9D111F513A60}">
      <dgm:prSet phldrT="[Text]" custT="1"/>
      <dgm:spPr>
        <a:solidFill>
          <a:srgbClr val="6084DD"/>
        </a:solidFill>
      </dgm:spPr>
      <dgm:t>
        <a:bodyPr/>
        <a:lstStyle/>
        <a:p>
          <a:r>
            <a:rPr lang="uk-UA" sz="1600" noProof="0" dirty="0" smtClean="0"/>
            <a:t>Група 1:</a:t>
          </a:r>
        </a:p>
        <a:p>
          <a:r>
            <a:rPr lang="uk-UA" sz="1600" noProof="0" dirty="0" smtClean="0"/>
            <a:t>молоді жінки, в яких був досвід перших статевих стосунків, але вони ніколи не займалися ані комерційним, ані сексом в обмін на блага</a:t>
          </a:r>
        </a:p>
        <a:p>
          <a:r>
            <a:rPr lang="uk-UA" sz="1600" noProof="0" dirty="0" smtClean="0"/>
            <a:t>N = 900</a:t>
          </a:r>
        </a:p>
        <a:p>
          <a:endParaRPr lang="en-US" sz="1300" dirty="0"/>
        </a:p>
      </dgm:t>
    </dgm:pt>
    <dgm:pt modelId="{330E2A74-E299-7B4C-9088-3EAE90E80BE4}" type="parTrans" cxnId="{07F9FED9-BCE4-3845-84D6-1E8FA69DB146}">
      <dgm:prSet/>
      <dgm:spPr/>
      <dgm:t>
        <a:bodyPr/>
        <a:lstStyle/>
        <a:p>
          <a:endParaRPr lang="en-US"/>
        </a:p>
      </dgm:t>
    </dgm:pt>
    <dgm:pt modelId="{84D28CE4-E15D-F54C-9DEC-ABDEFE89F094}" type="sibTrans" cxnId="{07F9FED9-BCE4-3845-84D6-1E8FA69DB146}">
      <dgm:prSet/>
      <dgm:spPr/>
      <dgm:t>
        <a:bodyPr/>
        <a:lstStyle/>
        <a:p>
          <a:endParaRPr lang="en-US"/>
        </a:p>
      </dgm:t>
    </dgm:pt>
    <dgm:pt modelId="{70F09C31-B2B0-704D-9EB5-A598A37C718D}">
      <dgm:prSet phldrT="[Text]" custT="1"/>
      <dgm:spPr>
        <a:solidFill>
          <a:srgbClr val="6084DD"/>
        </a:solidFill>
      </dgm:spPr>
      <dgm:t>
        <a:bodyPr/>
        <a:lstStyle/>
        <a:p>
          <a:r>
            <a:rPr lang="uk-UA" sz="1800" noProof="0" dirty="0" smtClean="0"/>
            <a:t>Група 2: </a:t>
          </a:r>
        </a:p>
        <a:p>
          <a:r>
            <a:rPr lang="uk-UA" sz="1800" noProof="0" dirty="0" smtClean="0"/>
            <a:t>молоді жінки, які займалися сексом в обмін на блага, але не визнають себе працівницями комерційного сексу</a:t>
          </a:r>
        </a:p>
        <a:p>
          <a:r>
            <a:rPr lang="uk-UA" sz="1800" noProof="0" dirty="0" smtClean="0"/>
            <a:t> N=450</a:t>
          </a:r>
          <a:endParaRPr lang="uk-UA" sz="1800" noProof="0" dirty="0"/>
        </a:p>
      </dgm:t>
    </dgm:pt>
    <dgm:pt modelId="{1F8EDE96-BA0D-E546-BDAB-C9C92CA24916}" type="parTrans" cxnId="{9407D38B-3E75-6346-8CFA-3B76AEDED997}">
      <dgm:prSet/>
      <dgm:spPr/>
      <dgm:t>
        <a:bodyPr/>
        <a:lstStyle/>
        <a:p>
          <a:endParaRPr lang="en-US"/>
        </a:p>
      </dgm:t>
    </dgm:pt>
    <dgm:pt modelId="{6AEB2287-5197-DB44-B702-77940C1EAFCA}" type="sibTrans" cxnId="{9407D38B-3E75-6346-8CFA-3B76AEDED997}">
      <dgm:prSet/>
      <dgm:spPr/>
      <dgm:t>
        <a:bodyPr/>
        <a:lstStyle/>
        <a:p>
          <a:endParaRPr lang="en-US"/>
        </a:p>
      </dgm:t>
    </dgm:pt>
    <dgm:pt modelId="{EAAAC122-319E-384C-84ED-896499086C7D}">
      <dgm:prSet phldrT="[Text]" custT="1"/>
      <dgm:spPr>
        <a:solidFill>
          <a:srgbClr val="6084DD"/>
        </a:solidFill>
      </dgm:spPr>
      <dgm:t>
        <a:bodyPr/>
        <a:lstStyle/>
        <a:p>
          <a:r>
            <a:rPr lang="uk-UA" sz="1800" noProof="0" dirty="0" smtClean="0"/>
            <a:t>Група 3:</a:t>
          </a:r>
        </a:p>
        <a:p>
          <a:r>
            <a:rPr lang="uk-UA" sz="1800" noProof="0" dirty="0" smtClean="0"/>
            <a:t>молоді жінки, які займалися комерційним сексом протягом останніх 12 місяців і визнають себе ЖКС</a:t>
          </a:r>
        </a:p>
        <a:p>
          <a:r>
            <a:rPr lang="uk-UA" sz="1800" noProof="0" dirty="0" smtClean="0"/>
            <a:t>N=450</a:t>
          </a:r>
          <a:endParaRPr lang="uk-UA" sz="1800" noProof="0" dirty="0"/>
        </a:p>
      </dgm:t>
    </dgm:pt>
    <dgm:pt modelId="{AA48D705-A6AC-1C42-94AB-55151100B623}" type="parTrans" cxnId="{610A7498-F582-6944-95AE-35040CDE0569}">
      <dgm:prSet/>
      <dgm:spPr/>
      <dgm:t>
        <a:bodyPr/>
        <a:lstStyle/>
        <a:p>
          <a:endParaRPr lang="en-US"/>
        </a:p>
      </dgm:t>
    </dgm:pt>
    <dgm:pt modelId="{1AC4AEF4-8B1E-7743-8DE3-B15057D49E07}" type="sibTrans" cxnId="{610A7498-F582-6944-95AE-35040CDE0569}">
      <dgm:prSet/>
      <dgm:spPr/>
      <dgm:t>
        <a:bodyPr/>
        <a:lstStyle/>
        <a:p>
          <a:endParaRPr lang="en-US"/>
        </a:p>
      </dgm:t>
    </dgm:pt>
    <dgm:pt modelId="{9E1C5231-2440-3F41-B51B-7FEA250D04B0}" type="pres">
      <dgm:prSet presAssocID="{63FCBEC3-1C01-BF40-9155-4DC48F596CE5}" presName="hierChild1" presStyleCnt="0">
        <dgm:presLayoutVars>
          <dgm:orgChart val="1"/>
          <dgm:chPref val="1"/>
          <dgm:dir/>
          <dgm:animOne val="branch"/>
          <dgm:animLvl val="lvl"/>
          <dgm:resizeHandles/>
        </dgm:presLayoutVars>
      </dgm:prSet>
      <dgm:spPr/>
      <dgm:t>
        <a:bodyPr/>
        <a:lstStyle/>
        <a:p>
          <a:endParaRPr lang="en-US"/>
        </a:p>
      </dgm:t>
    </dgm:pt>
    <dgm:pt modelId="{E6F4BEB5-3DAB-5F43-A007-F74ECD63BAA6}" type="pres">
      <dgm:prSet presAssocID="{53404B2E-2D15-1344-BB53-76B5241E3C18}" presName="hierRoot1" presStyleCnt="0">
        <dgm:presLayoutVars>
          <dgm:hierBranch val="init"/>
        </dgm:presLayoutVars>
      </dgm:prSet>
      <dgm:spPr/>
    </dgm:pt>
    <dgm:pt modelId="{4E2644E1-71B8-6C44-A43C-074011759026}" type="pres">
      <dgm:prSet presAssocID="{53404B2E-2D15-1344-BB53-76B5241E3C18}" presName="rootComposite1" presStyleCnt="0"/>
      <dgm:spPr/>
    </dgm:pt>
    <dgm:pt modelId="{DF14D461-7951-3947-8FFA-DE1914F77B51}" type="pres">
      <dgm:prSet presAssocID="{53404B2E-2D15-1344-BB53-76B5241E3C18}" presName="rootText1" presStyleLbl="node0" presStyleIdx="0" presStyleCnt="1" custScaleX="310474" custScaleY="73948" custLinFactNeighborY="-60679">
        <dgm:presLayoutVars>
          <dgm:chPref val="3"/>
        </dgm:presLayoutVars>
      </dgm:prSet>
      <dgm:spPr/>
      <dgm:t>
        <a:bodyPr/>
        <a:lstStyle/>
        <a:p>
          <a:endParaRPr lang="en-US"/>
        </a:p>
      </dgm:t>
    </dgm:pt>
    <dgm:pt modelId="{36B7C1BB-3565-3549-9606-25D54909BDBB}" type="pres">
      <dgm:prSet presAssocID="{53404B2E-2D15-1344-BB53-76B5241E3C18}" presName="rootConnector1" presStyleLbl="node1" presStyleIdx="0" presStyleCnt="0"/>
      <dgm:spPr/>
      <dgm:t>
        <a:bodyPr/>
        <a:lstStyle/>
        <a:p>
          <a:endParaRPr lang="en-US"/>
        </a:p>
      </dgm:t>
    </dgm:pt>
    <dgm:pt modelId="{4F92B1DA-57E4-A04A-95F7-71D0AEA138EA}" type="pres">
      <dgm:prSet presAssocID="{53404B2E-2D15-1344-BB53-76B5241E3C18}" presName="hierChild2" presStyleCnt="0"/>
      <dgm:spPr/>
    </dgm:pt>
    <dgm:pt modelId="{384B8B46-5682-114E-91FE-DBF4310E6657}" type="pres">
      <dgm:prSet presAssocID="{330E2A74-E299-7B4C-9088-3EAE90E80BE4}" presName="Name37" presStyleLbl="parChTrans1D2" presStyleIdx="0" presStyleCnt="3"/>
      <dgm:spPr/>
      <dgm:t>
        <a:bodyPr/>
        <a:lstStyle/>
        <a:p>
          <a:endParaRPr lang="en-US"/>
        </a:p>
      </dgm:t>
    </dgm:pt>
    <dgm:pt modelId="{9634EABC-B713-A64B-A97E-2EA8334AF5A2}" type="pres">
      <dgm:prSet presAssocID="{15EB1551-393B-5C4E-97B2-9D111F513A60}" presName="hierRoot2" presStyleCnt="0">
        <dgm:presLayoutVars>
          <dgm:hierBranch val="init"/>
        </dgm:presLayoutVars>
      </dgm:prSet>
      <dgm:spPr/>
    </dgm:pt>
    <dgm:pt modelId="{FFD34418-1996-B74C-B265-25029361C213}" type="pres">
      <dgm:prSet presAssocID="{15EB1551-393B-5C4E-97B2-9D111F513A60}" presName="rootComposite" presStyleCnt="0"/>
      <dgm:spPr/>
    </dgm:pt>
    <dgm:pt modelId="{BE9D585D-56AF-5D48-B53A-E7C1B00B1FDE}" type="pres">
      <dgm:prSet presAssocID="{15EB1551-393B-5C4E-97B2-9D111F513A60}" presName="rootText" presStyleLbl="node2" presStyleIdx="0" presStyleCnt="3" custScaleX="137965" custScaleY="291075" custLinFactNeighborX="-1894" custLinFactNeighborY="23719">
        <dgm:presLayoutVars>
          <dgm:chPref val="3"/>
        </dgm:presLayoutVars>
      </dgm:prSet>
      <dgm:spPr/>
      <dgm:t>
        <a:bodyPr/>
        <a:lstStyle/>
        <a:p>
          <a:endParaRPr lang="en-US"/>
        </a:p>
      </dgm:t>
    </dgm:pt>
    <dgm:pt modelId="{16F2328F-9F04-3449-86BC-FB3D0ED00AF8}" type="pres">
      <dgm:prSet presAssocID="{15EB1551-393B-5C4E-97B2-9D111F513A60}" presName="rootConnector" presStyleLbl="node2" presStyleIdx="0" presStyleCnt="3"/>
      <dgm:spPr/>
      <dgm:t>
        <a:bodyPr/>
        <a:lstStyle/>
        <a:p>
          <a:endParaRPr lang="en-US"/>
        </a:p>
      </dgm:t>
    </dgm:pt>
    <dgm:pt modelId="{C5C55349-2248-1C48-A94C-A741CB027FEE}" type="pres">
      <dgm:prSet presAssocID="{15EB1551-393B-5C4E-97B2-9D111F513A60}" presName="hierChild4" presStyleCnt="0"/>
      <dgm:spPr/>
    </dgm:pt>
    <dgm:pt modelId="{07C51F6A-1F0B-3547-B47F-143700786F47}" type="pres">
      <dgm:prSet presAssocID="{15EB1551-393B-5C4E-97B2-9D111F513A60}" presName="hierChild5" presStyleCnt="0"/>
      <dgm:spPr/>
    </dgm:pt>
    <dgm:pt modelId="{19BA657C-7B41-9A47-9802-B68A6BE71A39}" type="pres">
      <dgm:prSet presAssocID="{1F8EDE96-BA0D-E546-BDAB-C9C92CA24916}" presName="Name37" presStyleLbl="parChTrans1D2" presStyleIdx="1" presStyleCnt="3"/>
      <dgm:spPr/>
      <dgm:t>
        <a:bodyPr/>
        <a:lstStyle/>
        <a:p>
          <a:endParaRPr lang="en-US"/>
        </a:p>
      </dgm:t>
    </dgm:pt>
    <dgm:pt modelId="{A5A36888-EC64-9142-8E7A-1A51BECA0E03}" type="pres">
      <dgm:prSet presAssocID="{70F09C31-B2B0-704D-9EB5-A598A37C718D}" presName="hierRoot2" presStyleCnt="0">
        <dgm:presLayoutVars>
          <dgm:hierBranch val="init"/>
        </dgm:presLayoutVars>
      </dgm:prSet>
      <dgm:spPr/>
    </dgm:pt>
    <dgm:pt modelId="{01413C3D-D2F1-7A47-A6C5-E2ABAB1003E9}" type="pres">
      <dgm:prSet presAssocID="{70F09C31-B2B0-704D-9EB5-A598A37C718D}" presName="rootComposite" presStyleCnt="0"/>
      <dgm:spPr/>
    </dgm:pt>
    <dgm:pt modelId="{377E2C3D-14A7-FC47-8542-8732F0A7E2DC}" type="pres">
      <dgm:prSet presAssocID="{70F09C31-B2B0-704D-9EB5-A598A37C718D}" presName="rootText" presStyleLbl="node2" presStyleIdx="1" presStyleCnt="3" custScaleX="142447" custScaleY="291688">
        <dgm:presLayoutVars>
          <dgm:chPref val="3"/>
        </dgm:presLayoutVars>
      </dgm:prSet>
      <dgm:spPr/>
      <dgm:t>
        <a:bodyPr/>
        <a:lstStyle/>
        <a:p>
          <a:endParaRPr lang="en-US"/>
        </a:p>
      </dgm:t>
    </dgm:pt>
    <dgm:pt modelId="{DFEBC488-67D2-F14B-951C-959CC78D684E}" type="pres">
      <dgm:prSet presAssocID="{70F09C31-B2B0-704D-9EB5-A598A37C718D}" presName="rootConnector" presStyleLbl="node2" presStyleIdx="1" presStyleCnt="3"/>
      <dgm:spPr/>
      <dgm:t>
        <a:bodyPr/>
        <a:lstStyle/>
        <a:p>
          <a:endParaRPr lang="en-US"/>
        </a:p>
      </dgm:t>
    </dgm:pt>
    <dgm:pt modelId="{10D18E2B-DD45-3D48-8A76-8D95FF298E98}" type="pres">
      <dgm:prSet presAssocID="{70F09C31-B2B0-704D-9EB5-A598A37C718D}" presName="hierChild4" presStyleCnt="0"/>
      <dgm:spPr/>
    </dgm:pt>
    <dgm:pt modelId="{BB888D95-942B-1944-A4EE-F71F0C65EEAA}" type="pres">
      <dgm:prSet presAssocID="{70F09C31-B2B0-704D-9EB5-A598A37C718D}" presName="hierChild5" presStyleCnt="0"/>
      <dgm:spPr/>
    </dgm:pt>
    <dgm:pt modelId="{6596B104-8068-4F42-87E7-9E3BB077205A}" type="pres">
      <dgm:prSet presAssocID="{AA48D705-A6AC-1C42-94AB-55151100B623}" presName="Name37" presStyleLbl="parChTrans1D2" presStyleIdx="2" presStyleCnt="3"/>
      <dgm:spPr/>
      <dgm:t>
        <a:bodyPr/>
        <a:lstStyle/>
        <a:p>
          <a:endParaRPr lang="en-US"/>
        </a:p>
      </dgm:t>
    </dgm:pt>
    <dgm:pt modelId="{BE1233EF-451E-3847-8D45-8C5D41D26E54}" type="pres">
      <dgm:prSet presAssocID="{EAAAC122-319E-384C-84ED-896499086C7D}" presName="hierRoot2" presStyleCnt="0">
        <dgm:presLayoutVars>
          <dgm:hierBranch val="init"/>
        </dgm:presLayoutVars>
      </dgm:prSet>
      <dgm:spPr/>
    </dgm:pt>
    <dgm:pt modelId="{B04CE65F-95A0-0B44-9880-670176E79CA2}" type="pres">
      <dgm:prSet presAssocID="{EAAAC122-319E-384C-84ED-896499086C7D}" presName="rootComposite" presStyleCnt="0"/>
      <dgm:spPr/>
    </dgm:pt>
    <dgm:pt modelId="{4CA68EF9-C66B-8447-8A71-CE1418E821CF}" type="pres">
      <dgm:prSet presAssocID="{EAAAC122-319E-384C-84ED-896499086C7D}" presName="rootText" presStyleLbl="node2" presStyleIdx="2" presStyleCnt="3" custScaleX="139366" custScaleY="288036">
        <dgm:presLayoutVars>
          <dgm:chPref val="3"/>
        </dgm:presLayoutVars>
      </dgm:prSet>
      <dgm:spPr/>
      <dgm:t>
        <a:bodyPr/>
        <a:lstStyle/>
        <a:p>
          <a:endParaRPr lang="en-US"/>
        </a:p>
      </dgm:t>
    </dgm:pt>
    <dgm:pt modelId="{58C2C625-9DDB-B942-9D9F-99E72D3497D5}" type="pres">
      <dgm:prSet presAssocID="{EAAAC122-319E-384C-84ED-896499086C7D}" presName="rootConnector" presStyleLbl="node2" presStyleIdx="2" presStyleCnt="3"/>
      <dgm:spPr/>
      <dgm:t>
        <a:bodyPr/>
        <a:lstStyle/>
        <a:p>
          <a:endParaRPr lang="en-US"/>
        </a:p>
      </dgm:t>
    </dgm:pt>
    <dgm:pt modelId="{926EDAF5-55CE-5B4E-8604-90CBD246B60C}" type="pres">
      <dgm:prSet presAssocID="{EAAAC122-319E-384C-84ED-896499086C7D}" presName="hierChild4" presStyleCnt="0"/>
      <dgm:spPr/>
    </dgm:pt>
    <dgm:pt modelId="{82E55B07-1363-1B44-A9CB-FD91DB00372C}" type="pres">
      <dgm:prSet presAssocID="{EAAAC122-319E-384C-84ED-896499086C7D}" presName="hierChild5" presStyleCnt="0"/>
      <dgm:spPr/>
    </dgm:pt>
    <dgm:pt modelId="{D428D1BC-05A2-444F-8E60-17018AB5C8E0}" type="pres">
      <dgm:prSet presAssocID="{53404B2E-2D15-1344-BB53-76B5241E3C18}" presName="hierChild3" presStyleCnt="0"/>
      <dgm:spPr/>
    </dgm:pt>
  </dgm:ptLst>
  <dgm:cxnLst>
    <dgm:cxn modelId="{0EF1EFD9-1E2B-4925-9200-68F4918FAC20}" type="presOf" srcId="{70F09C31-B2B0-704D-9EB5-A598A37C718D}" destId="{377E2C3D-14A7-FC47-8542-8732F0A7E2DC}" srcOrd="0" destOrd="0" presId="urn:microsoft.com/office/officeart/2005/8/layout/orgChart1"/>
    <dgm:cxn modelId="{D55DBF99-DC2E-407C-8FE1-2C23E3278727}" type="presOf" srcId="{70F09C31-B2B0-704D-9EB5-A598A37C718D}" destId="{DFEBC488-67D2-F14B-951C-959CC78D684E}" srcOrd="1" destOrd="0" presId="urn:microsoft.com/office/officeart/2005/8/layout/orgChart1"/>
    <dgm:cxn modelId="{5444C99E-CAC1-4CA9-8B8A-115E7345346C}" type="presOf" srcId="{15EB1551-393B-5C4E-97B2-9D111F513A60}" destId="{16F2328F-9F04-3449-86BC-FB3D0ED00AF8}" srcOrd="1" destOrd="0" presId="urn:microsoft.com/office/officeart/2005/8/layout/orgChart1"/>
    <dgm:cxn modelId="{A58F2B85-EC44-40AB-ABBE-625E86B5592A}" type="presOf" srcId="{AA48D705-A6AC-1C42-94AB-55151100B623}" destId="{6596B104-8068-4F42-87E7-9E3BB077205A}" srcOrd="0" destOrd="0" presId="urn:microsoft.com/office/officeart/2005/8/layout/orgChart1"/>
    <dgm:cxn modelId="{9407D38B-3E75-6346-8CFA-3B76AEDED997}" srcId="{53404B2E-2D15-1344-BB53-76B5241E3C18}" destId="{70F09C31-B2B0-704D-9EB5-A598A37C718D}" srcOrd="1" destOrd="0" parTransId="{1F8EDE96-BA0D-E546-BDAB-C9C92CA24916}" sibTransId="{6AEB2287-5197-DB44-B702-77940C1EAFCA}"/>
    <dgm:cxn modelId="{610A7498-F582-6944-95AE-35040CDE0569}" srcId="{53404B2E-2D15-1344-BB53-76B5241E3C18}" destId="{EAAAC122-319E-384C-84ED-896499086C7D}" srcOrd="2" destOrd="0" parTransId="{AA48D705-A6AC-1C42-94AB-55151100B623}" sibTransId="{1AC4AEF4-8B1E-7743-8DE3-B15057D49E07}"/>
    <dgm:cxn modelId="{07F9FED9-BCE4-3845-84D6-1E8FA69DB146}" srcId="{53404B2E-2D15-1344-BB53-76B5241E3C18}" destId="{15EB1551-393B-5C4E-97B2-9D111F513A60}" srcOrd="0" destOrd="0" parTransId="{330E2A74-E299-7B4C-9088-3EAE90E80BE4}" sibTransId="{84D28CE4-E15D-F54C-9DEC-ABDEFE89F094}"/>
    <dgm:cxn modelId="{A535C067-A96E-4D23-A147-FA2065910E9F}" type="presOf" srcId="{53404B2E-2D15-1344-BB53-76B5241E3C18}" destId="{36B7C1BB-3565-3549-9606-25D54909BDBB}" srcOrd="1" destOrd="0" presId="urn:microsoft.com/office/officeart/2005/8/layout/orgChart1"/>
    <dgm:cxn modelId="{ABB1BCD5-B3D0-4C7D-A31F-CC9019228372}" type="presOf" srcId="{330E2A74-E299-7B4C-9088-3EAE90E80BE4}" destId="{384B8B46-5682-114E-91FE-DBF4310E6657}" srcOrd="0" destOrd="0" presId="urn:microsoft.com/office/officeart/2005/8/layout/orgChart1"/>
    <dgm:cxn modelId="{BA06F2DF-1EE6-4A31-8E94-D1542437EB11}" type="presOf" srcId="{EAAAC122-319E-384C-84ED-896499086C7D}" destId="{4CA68EF9-C66B-8447-8A71-CE1418E821CF}" srcOrd="0" destOrd="0" presId="urn:microsoft.com/office/officeart/2005/8/layout/orgChart1"/>
    <dgm:cxn modelId="{B63215AF-599E-4B55-BFAD-AEE5CDC951F3}" type="presOf" srcId="{63FCBEC3-1C01-BF40-9155-4DC48F596CE5}" destId="{9E1C5231-2440-3F41-B51B-7FEA250D04B0}" srcOrd="0" destOrd="0" presId="urn:microsoft.com/office/officeart/2005/8/layout/orgChart1"/>
    <dgm:cxn modelId="{96D46908-711C-46F0-A69C-3E62F701C94B}" type="presOf" srcId="{EAAAC122-319E-384C-84ED-896499086C7D}" destId="{58C2C625-9DDB-B942-9D9F-99E72D3497D5}" srcOrd="1" destOrd="0" presId="urn:microsoft.com/office/officeart/2005/8/layout/orgChart1"/>
    <dgm:cxn modelId="{6156E220-4C52-4E20-A4DC-A1ECB1C0C264}" type="presOf" srcId="{53404B2E-2D15-1344-BB53-76B5241E3C18}" destId="{DF14D461-7951-3947-8FFA-DE1914F77B51}" srcOrd="0" destOrd="0" presId="urn:microsoft.com/office/officeart/2005/8/layout/orgChart1"/>
    <dgm:cxn modelId="{7AE4C063-2482-4A79-A5BD-5E5406513032}" type="presOf" srcId="{15EB1551-393B-5C4E-97B2-9D111F513A60}" destId="{BE9D585D-56AF-5D48-B53A-E7C1B00B1FDE}" srcOrd="0" destOrd="0" presId="urn:microsoft.com/office/officeart/2005/8/layout/orgChart1"/>
    <dgm:cxn modelId="{E763A6BC-9BCE-4A07-94FE-0099BEA9AB72}" type="presOf" srcId="{1F8EDE96-BA0D-E546-BDAB-C9C92CA24916}" destId="{19BA657C-7B41-9A47-9802-B68A6BE71A39}" srcOrd="0" destOrd="0" presId="urn:microsoft.com/office/officeart/2005/8/layout/orgChart1"/>
    <dgm:cxn modelId="{9EB5D1C5-4183-F54A-85ED-747C7D9B81C5}" srcId="{63FCBEC3-1C01-BF40-9155-4DC48F596CE5}" destId="{53404B2E-2D15-1344-BB53-76B5241E3C18}" srcOrd="0" destOrd="0" parTransId="{687D4470-CDE8-4545-B5C3-C5933721FCF0}" sibTransId="{C9E7FA60-50A5-204D-829F-84C1A47BFFC6}"/>
    <dgm:cxn modelId="{248AA786-D301-4426-91ED-9EF62386108D}" type="presParOf" srcId="{9E1C5231-2440-3F41-B51B-7FEA250D04B0}" destId="{E6F4BEB5-3DAB-5F43-A007-F74ECD63BAA6}" srcOrd="0" destOrd="0" presId="urn:microsoft.com/office/officeart/2005/8/layout/orgChart1"/>
    <dgm:cxn modelId="{9AC50AB6-31C6-4815-B3C8-6C3068B89D64}" type="presParOf" srcId="{E6F4BEB5-3DAB-5F43-A007-F74ECD63BAA6}" destId="{4E2644E1-71B8-6C44-A43C-074011759026}" srcOrd="0" destOrd="0" presId="urn:microsoft.com/office/officeart/2005/8/layout/orgChart1"/>
    <dgm:cxn modelId="{BBA016C5-61CD-4F65-AADC-A694C0D53D37}" type="presParOf" srcId="{4E2644E1-71B8-6C44-A43C-074011759026}" destId="{DF14D461-7951-3947-8FFA-DE1914F77B51}" srcOrd="0" destOrd="0" presId="urn:microsoft.com/office/officeart/2005/8/layout/orgChart1"/>
    <dgm:cxn modelId="{66F660FE-D4E2-4BB2-BC95-607B0BD872CF}" type="presParOf" srcId="{4E2644E1-71B8-6C44-A43C-074011759026}" destId="{36B7C1BB-3565-3549-9606-25D54909BDBB}" srcOrd="1" destOrd="0" presId="urn:microsoft.com/office/officeart/2005/8/layout/orgChart1"/>
    <dgm:cxn modelId="{FBE2C36C-3CB3-4730-B813-ECC564F7B47F}" type="presParOf" srcId="{E6F4BEB5-3DAB-5F43-A007-F74ECD63BAA6}" destId="{4F92B1DA-57E4-A04A-95F7-71D0AEA138EA}" srcOrd="1" destOrd="0" presId="urn:microsoft.com/office/officeart/2005/8/layout/orgChart1"/>
    <dgm:cxn modelId="{B2F4A3C0-FCC3-4ED2-81DB-81A98DE8940A}" type="presParOf" srcId="{4F92B1DA-57E4-A04A-95F7-71D0AEA138EA}" destId="{384B8B46-5682-114E-91FE-DBF4310E6657}" srcOrd="0" destOrd="0" presId="urn:microsoft.com/office/officeart/2005/8/layout/orgChart1"/>
    <dgm:cxn modelId="{6AD1B141-B435-43DB-AC2E-089407E98B72}" type="presParOf" srcId="{4F92B1DA-57E4-A04A-95F7-71D0AEA138EA}" destId="{9634EABC-B713-A64B-A97E-2EA8334AF5A2}" srcOrd="1" destOrd="0" presId="urn:microsoft.com/office/officeart/2005/8/layout/orgChart1"/>
    <dgm:cxn modelId="{F11BB62F-F737-403A-8293-20A35CEA4097}" type="presParOf" srcId="{9634EABC-B713-A64B-A97E-2EA8334AF5A2}" destId="{FFD34418-1996-B74C-B265-25029361C213}" srcOrd="0" destOrd="0" presId="urn:microsoft.com/office/officeart/2005/8/layout/orgChart1"/>
    <dgm:cxn modelId="{C3E18988-A871-4BDC-BD40-B78F7A4110AC}" type="presParOf" srcId="{FFD34418-1996-B74C-B265-25029361C213}" destId="{BE9D585D-56AF-5D48-B53A-E7C1B00B1FDE}" srcOrd="0" destOrd="0" presId="urn:microsoft.com/office/officeart/2005/8/layout/orgChart1"/>
    <dgm:cxn modelId="{346860CD-54F6-4498-B363-66C0615326E4}" type="presParOf" srcId="{FFD34418-1996-B74C-B265-25029361C213}" destId="{16F2328F-9F04-3449-86BC-FB3D0ED00AF8}" srcOrd="1" destOrd="0" presId="urn:microsoft.com/office/officeart/2005/8/layout/orgChart1"/>
    <dgm:cxn modelId="{8A8FBE63-85DE-42FC-8CD1-B3C2CC1096C4}" type="presParOf" srcId="{9634EABC-B713-A64B-A97E-2EA8334AF5A2}" destId="{C5C55349-2248-1C48-A94C-A741CB027FEE}" srcOrd="1" destOrd="0" presId="urn:microsoft.com/office/officeart/2005/8/layout/orgChart1"/>
    <dgm:cxn modelId="{4FB3BDFB-3E2B-4473-9E00-B06D093C95D6}" type="presParOf" srcId="{9634EABC-B713-A64B-A97E-2EA8334AF5A2}" destId="{07C51F6A-1F0B-3547-B47F-143700786F47}" srcOrd="2" destOrd="0" presId="urn:microsoft.com/office/officeart/2005/8/layout/orgChart1"/>
    <dgm:cxn modelId="{D262E020-7C79-45D2-8668-D5D2284E41DC}" type="presParOf" srcId="{4F92B1DA-57E4-A04A-95F7-71D0AEA138EA}" destId="{19BA657C-7B41-9A47-9802-B68A6BE71A39}" srcOrd="2" destOrd="0" presId="urn:microsoft.com/office/officeart/2005/8/layout/orgChart1"/>
    <dgm:cxn modelId="{0484DCC8-1135-4428-8EDB-834BFFE40D22}" type="presParOf" srcId="{4F92B1DA-57E4-A04A-95F7-71D0AEA138EA}" destId="{A5A36888-EC64-9142-8E7A-1A51BECA0E03}" srcOrd="3" destOrd="0" presId="urn:microsoft.com/office/officeart/2005/8/layout/orgChart1"/>
    <dgm:cxn modelId="{DFCA5BA3-67A7-4B69-B206-D2D940403830}" type="presParOf" srcId="{A5A36888-EC64-9142-8E7A-1A51BECA0E03}" destId="{01413C3D-D2F1-7A47-A6C5-E2ABAB1003E9}" srcOrd="0" destOrd="0" presId="urn:microsoft.com/office/officeart/2005/8/layout/orgChart1"/>
    <dgm:cxn modelId="{CC736CBB-5E07-4AD1-B673-5C16C1AA9B0A}" type="presParOf" srcId="{01413C3D-D2F1-7A47-A6C5-E2ABAB1003E9}" destId="{377E2C3D-14A7-FC47-8542-8732F0A7E2DC}" srcOrd="0" destOrd="0" presId="urn:microsoft.com/office/officeart/2005/8/layout/orgChart1"/>
    <dgm:cxn modelId="{13173EC7-5826-4019-B3FD-1F51CB297F8B}" type="presParOf" srcId="{01413C3D-D2F1-7A47-A6C5-E2ABAB1003E9}" destId="{DFEBC488-67D2-F14B-951C-959CC78D684E}" srcOrd="1" destOrd="0" presId="urn:microsoft.com/office/officeart/2005/8/layout/orgChart1"/>
    <dgm:cxn modelId="{5B586942-3BF8-4243-9DA8-4DFA721D0D09}" type="presParOf" srcId="{A5A36888-EC64-9142-8E7A-1A51BECA0E03}" destId="{10D18E2B-DD45-3D48-8A76-8D95FF298E98}" srcOrd="1" destOrd="0" presId="urn:microsoft.com/office/officeart/2005/8/layout/orgChart1"/>
    <dgm:cxn modelId="{14FA5C3F-7C92-49D8-BC2D-930A4420584C}" type="presParOf" srcId="{A5A36888-EC64-9142-8E7A-1A51BECA0E03}" destId="{BB888D95-942B-1944-A4EE-F71F0C65EEAA}" srcOrd="2" destOrd="0" presId="urn:microsoft.com/office/officeart/2005/8/layout/orgChart1"/>
    <dgm:cxn modelId="{7584249C-84DF-44C3-82B4-5FE31B2FA517}" type="presParOf" srcId="{4F92B1DA-57E4-A04A-95F7-71D0AEA138EA}" destId="{6596B104-8068-4F42-87E7-9E3BB077205A}" srcOrd="4" destOrd="0" presId="urn:microsoft.com/office/officeart/2005/8/layout/orgChart1"/>
    <dgm:cxn modelId="{1BE24EE4-CE56-4AA1-BC70-8679E2CBB569}" type="presParOf" srcId="{4F92B1DA-57E4-A04A-95F7-71D0AEA138EA}" destId="{BE1233EF-451E-3847-8D45-8C5D41D26E54}" srcOrd="5" destOrd="0" presId="urn:microsoft.com/office/officeart/2005/8/layout/orgChart1"/>
    <dgm:cxn modelId="{FA51C7EB-1BE4-4587-B355-2A31EE0D2602}" type="presParOf" srcId="{BE1233EF-451E-3847-8D45-8C5D41D26E54}" destId="{B04CE65F-95A0-0B44-9880-670176E79CA2}" srcOrd="0" destOrd="0" presId="urn:microsoft.com/office/officeart/2005/8/layout/orgChart1"/>
    <dgm:cxn modelId="{D10F73CC-70C7-4EFF-8048-B13E86042307}" type="presParOf" srcId="{B04CE65F-95A0-0B44-9880-670176E79CA2}" destId="{4CA68EF9-C66B-8447-8A71-CE1418E821CF}" srcOrd="0" destOrd="0" presId="urn:microsoft.com/office/officeart/2005/8/layout/orgChart1"/>
    <dgm:cxn modelId="{86E57FE8-6959-42F3-9087-C78C3FE06EC4}" type="presParOf" srcId="{B04CE65F-95A0-0B44-9880-670176E79CA2}" destId="{58C2C625-9DDB-B942-9D9F-99E72D3497D5}" srcOrd="1" destOrd="0" presId="urn:microsoft.com/office/officeart/2005/8/layout/orgChart1"/>
    <dgm:cxn modelId="{C98F1859-90D6-4757-99E1-DD633D438F1B}" type="presParOf" srcId="{BE1233EF-451E-3847-8D45-8C5D41D26E54}" destId="{926EDAF5-55CE-5B4E-8604-90CBD246B60C}" srcOrd="1" destOrd="0" presId="urn:microsoft.com/office/officeart/2005/8/layout/orgChart1"/>
    <dgm:cxn modelId="{BAE5D12E-A031-4BA3-96D9-0983CFD1437E}" type="presParOf" srcId="{BE1233EF-451E-3847-8D45-8C5D41D26E54}" destId="{82E55B07-1363-1B44-A9CB-FD91DB00372C}" srcOrd="2" destOrd="0" presId="urn:microsoft.com/office/officeart/2005/8/layout/orgChart1"/>
    <dgm:cxn modelId="{4E266817-427E-426B-945F-50056BF545AD}" type="presParOf" srcId="{E6F4BEB5-3DAB-5F43-A007-F74ECD63BAA6}" destId="{D428D1BC-05A2-444F-8E60-17018AB5C8E0}"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3927901-7F49-4797-B40C-9CD59344C477}" type="doc">
      <dgm:prSet loTypeId="urn:microsoft.com/office/officeart/2005/8/layout/hList3" loCatId="list" qsTypeId="urn:microsoft.com/office/officeart/2005/8/quickstyle/simple1" qsCatId="simple" csTypeId="urn:microsoft.com/office/officeart/2005/8/colors/accent1_2" csCatId="accent1" phldr="1"/>
      <dgm:spPr/>
      <dgm:t>
        <a:bodyPr/>
        <a:lstStyle/>
        <a:p>
          <a:endParaRPr lang="uk-UA"/>
        </a:p>
      </dgm:t>
    </dgm:pt>
    <dgm:pt modelId="{753402D0-233D-45C3-B2B0-5C07AF82601E}">
      <dgm:prSet/>
      <dgm:spPr/>
      <dgm:t>
        <a:bodyPr/>
        <a:lstStyle/>
        <a:p>
          <a:pPr rtl="0"/>
          <a:r>
            <a:rPr lang="uk-UA" dirty="0" smtClean="0"/>
            <a:t>Міжнародні звіти </a:t>
          </a:r>
          <a:r>
            <a:rPr lang="en-US" dirty="0" smtClean="0"/>
            <a:t>ESPAD</a:t>
          </a:r>
          <a:r>
            <a:rPr lang="uk-UA" dirty="0" smtClean="0"/>
            <a:t>: </a:t>
          </a:r>
          <a:r>
            <a:rPr lang="en-US" dirty="0" smtClean="0"/>
            <a:t>www.espad.org</a:t>
          </a:r>
          <a:r>
            <a:rPr lang="uk-UA" dirty="0" smtClean="0"/>
            <a:t> </a:t>
          </a:r>
          <a:endParaRPr lang="uk-UA" dirty="0"/>
        </a:p>
      </dgm:t>
    </dgm:pt>
    <dgm:pt modelId="{A55B63D3-C53D-421F-94A9-D4AD929D8707}" type="parTrans" cxnId="{62D4A8EC-0D6C-4C07-980B-FE2E6564C24E}">
      <dgm:prSet/>
      <dgm:spPr/>
      <dgm:t>
        <a:bodyPr/>
        <a:lstStyle/>
        <a:p>
          <a:endParaRPr lang="uk-UA"/>
        </a:p>
      </dgm:t>
    </dgm:pt>
    <dgm:pt modelId="{8EA266CA-88E6-4C7D-A6DF-F66C46EC296B}" type="sibTrans" cxnId="{62D4A8EC-0D6C-4C07-980B-FE2E6564C24E}">
      <dgm:prSet/>
      <dgm:spPr/>
      <dgm:t>
        <a:bodyPr/>
        <a:lstStyle/>
        <a:p>
          <a:endParaRPr lang="uk-UA"/>
        </a:p>
      </dgm:t>
    </dgm:pt>
    <dgm:pt modelId="{8A1EA923-FA91-419A-B34A-165E6F23EE96}" type="pres">
      <dgm:prSet presAssocID="{03927901-7F49-4797-B40C-9CD59344C477}" presName="composite" presStyleCnt="0">
        <dgm:presLayoutVars>
          <dgm:chMax val="1"/>
          <dgm:dir/>
          <dgm:resizeHandles val="exact"/>
        </dgm:presLayoutVars>
      </dgm:prSet>
      <dgm:spPr/>
      <dgm:t>
        <a:bodyPr/>
        <a:lstStyle/>
        <a:p>
          <a:endParaRPr lang="uk-UA"/>
        </a:p>
      </dgm:t>
    </dgm:pt>
    <dgm:pt modelId="{2CC8EA56-5386-486B-8FC8-8B9E4DCAF778}" type="pres">
      <dgm:prSet presAssocID="{753402D0-233D-45C3-B2B0-5C07AF82601E}" presName="roof" presStyleLbl="dkBgShp" presStyleIdx="0" presStyleCnt="2" custScaleY="58918" custLinFactNeighborX="-426" custLinFactNeighborY="-15116"/>
      <dgm:spPr/>
      <dgm:t>
        <a:bodyPr/>
        <a:lstStyle/>
        <a:p>
          <a:endParaRPr lang="uk-UA"/>
        </a:p>
      </dgm:t>
    </dgm:pt>
    <dgm:pt modelId="{A4FA99B3-67E4-404F-B1E0-A3130D651C61}" type="pres">
      <dgm:prSet presAssocID="{753402D0-233D-45C3-B2B0-5C07AF82601E}" presName="pillars" presStyleCnt="0"/>
      <dgm:spPr/>
    </dgm:pt>
    <dgm:pt modelId="{EFAF1FB4-C64D-4E91-B19D-D9FAE683B24A}" type="pres">
      <dgm:prSet presAssocID="{753402D0-233D-45C3-B2B0-5C07AF82601E}" presName="pillar1" presStyleLbl="node1" presStyleIdx="0" presStyleCnt="1" custScaleY="135494" custLinFactNeighborX="-426" custLinFactNeighborY="16038">
        <dgm:presLayoutVars>
          <dgm:bulletEnabled val="1"/>
        </dgm:presLayoutVars>
      </dgm:prSet>
      <dgm:spPr/>
    </dgm:pt>
    <dgm:pt modelId="{ED9D6697-1B94-46D1-B570-04F6E26BDADD}" type="pres">
      <dgm:prSet presAssocID="{753402D0-233D-45C3-B2B0-5C07AF82601E}" presName="base" presStyleLbl="dkBgShp" presStyleIdx="1" presStyleCnt="2" custFlipVert="1" custScaleY="16939"/>
      <dgm:spPr/>
    </dgm:pt>
  </dgm:ptLst>
  <dgm:cxnLst>
    <dgm:cxn modelId="{9EC966DF-7296-4686-99D8-651CE0C8E391}" type="presOf" srcId="{753402D0-233D-45C3-B2B0-5C07AF82601E}" destId="{2CC8EA56-5386-486B-8FC8-8B9E4DCAF778}" srcOrd="0" destOrd="0" presId="urn:microsoft.com/office/officeart/2005/8/layout/hList3"/>
    <dgm:cxn modelId="{62D4A8EC-0D6C-4C07-980B-FE2E6564C24E}" srcId="{03927901-7F49-4797-B40C-9CD59344C477}" destId="{753402D0-233D-45C3-B2B0-5C07AF82601E}" srcOrd="0" destOrd="0" parTransId="{A55B63D3-C53D-421F-94A9-D4AD929D8707}" sibTransId="{8EA266CA-88E6-4C7D-A6DF-F66C46EC296B}"/>
    <dgm:cxn modelId="{38AECF73-FE89-4703-AE6F-280229F2B77C}" type="presOf" srcId="{03927901-7F49-4797-B40C-9CD59344C477}" destId="{8A1EA923-FA91-419A-B34A-165E6F23EE96}" srcOrd="0" destOrd="0" presId="urn:microsoft.com/office/officeart/2005/8/layout/hList3"/>
    <dgm:cxn modelId="{4D46D397-9125-470D-9933-1108987282BE}" type="presParOf" srcId="{8A1EA923-FA91-419A-B34A-165E6F23EE96}" destId="{2CC8EA56-5386-486B-8FC8-8B9E4DCAF778}" srcOrd="0" destOrd="0" presId="urn:microsoft.com/office/officeart/2005/8/layout/hList3"/>
    <dgm:cxn modelId="{164118E0-906D-404D-A605-FFE9522B8F3E}" type="presParOf" srcId="{8A1EA923-FA91-419A-B34A-165E6F23EE96}" destId="{A4FA99B3-67E4-404F-B1E0-A3130D651C61}" srcOrd="1" destOrd="0" presId="urn:microsoft.com/office/officeart/2005/8/layout/hList3"/>
    <dgm:cxn modelId="{15C5C863-56B2-421A-AF5E-DF1D6B3A7E57}" type="presParOf" srcId="{A4FA99B3-67E4-404F-B1E0-A3130D651C61}" destId="{EFAF1FB4-C64D-4E91-B19D-D9FAE683B24A}" srcOrd="0" destOrd="0" presId="urn:microsoft.com/office/officeart/2005/8/layout/hList3"/>
    <dgm:cxn modelId="{5EDC86FC-40AB-4686-92D3-04615FFDA188}" type="presParOf" srcId="{8A1EA923-FA91-419A-B34A-165E6F23EE96}" destId="{ED9D6697-1B94-46D1-B570-04F6E26BDADD}"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3927901-7F49-4797-B40C-9CD59344C477}" type="doc">
      <dgm:prSet loTypeId="urn:microsoft.com/office/officeart/2005/8/layout/hList3" loCatId="list" qsTypeId="urn:microsoft.com/office/officeart/2005/8/quickstyle/simple1" qsCatId="simple" csTypeId="urn:microsoft.com/office/officeart/2005/8/colors/accent1_2" csCatId="accent1" phldr="1"/>
      <dgm:spPr/>
      <dgm:t>
        <a:bodyPr/>
        <a:lstStyle/>
        <a:p>
          <a:endParaRPr lang="uk-UA"/>
        </a:p>
      </dgm:t>
    </dgm:pt>
    <dgm:pt modelId="{753402D0-233D-45C3-B2B0-5C07AF82601E}">
      <dgm:prSet/>
      <dgm:spPr/>
      <dgm:t>
        <a:bodyPr/>
        <a:lstStyle/>
        <a:p>
          <a:pPr rtl="0"/>
          <a:r>
            <a:rPr lang="uk-UA" dirty="0" smtClean="0"/>
            <a:t>Національні звіти </a:t>
          </a:r>
          <a:r>
            <a:rPr lang="en-US" dirty="0" smtClean="0"/>
            <a:t>ESPAD</a:t>
          </a:r>
          <a:r>
            <a:rPr lang="uk-UA" dirty="0" smtClean="0"/>
            <a:t>: </a:t>
          </a:r>
          <a:r>
            <a:rPr lang="en-US" dirty="0" smtClean="0"/>
            <a:t>www.uisr.org.ua/espad</a:t>
          </a:r>
          <a:endParaRPr lang="uk-UA" dirty="0"/>
        </a:p>
      </dgm:t>
    </dgm:pt>
    <dgm:pt modelId="{A55B63D3-C53D-421F-94A9-D4AD929D8707}" type="parTrans" cxnId="{62D4A8EC-0D6C-4C07-980B-FE2E6564C24E}">
      <dgm:prSet/>
      <dgm:spPr/>
      <dgm:t>
        <a:bodyPr/>
        <a:lstStyle/>
        <a:p>
          <a:endParaRPr lang="uk-UA"/>
        </a:p>
      </dgm:t>
    </dgm:pt>
    <dgm:pt modelId="{8EA266CA-88E6-4C7D-A6DF-F66C46EC296B}" type="sibTrans" cxnId="{62D4A8EC-0D6C-4C07-980B-FE2E6564C24E}">
      <dgm:prSet/>
      <dgm:spPr/>
      <dgm:t>
        <a:bodyPr/>
        <a:lstStyle/>
        <a:p>
          <a:endParaRPr lang="uk-UA"/>
        </a:p>
      </dgm:t>
    </dgm:pt>
    <dgm:pt modelId="{8A1EA923-FA91-419A-B34A-165E6F23EE96}" type="pres">
      <dgm:prSet presAssocID="{03927901-7F49-4797-B40C-9CD59344C477}" presName="composite" presStyleCnt="0">
        <dgm:presLayoutVars>
          <dgm:chMax val="1"/>
          <dgm:dir/>
          <dgm:resizeHandles val="exact"/>
        </dgm:presLayoutVars>
      </dgm:prSet>
      <dgm:spPr/>
      <dgm:t>
        <a:bodyPr/>
        <a:lstStyle/>
        <a:p>
          <a:endParaRPr lang="uk-UA"/>
        </a:p>
      </dgm:t>
    </dgm:pt>
    <dgm:pt modelId="{2CC8EA56-5386-486B-8FC8-8B9E4DCAF778}" type="pres">
      <dgm:prSet presAssocID="{753402D0-233D-45C3-B2B0-5C07AF82601E}" presName="roof" presStyleLbl="dkBgShp" presStyleIdx="0" presStyleCnt="2" custScaleY="58918" custLinFactNeighborX="-426" custLinFactNeighborY="-15116"/>
      <dgm:spPr/>
      <dgm:t>
        <a:bodyPr/>
        <a:lstStyle/>
        <a:p>
          <a:endParaRPr lang="uk-UA"/>
        </a:p>
      </dgm:t>
    </dgm:pt>
    <dgm:pt modelId="{A4FA99B3-67E4-404F-B1E0-A3130D651C61}" type="pres">
      <dgm:prSet presAssocID="{753402D0-233D-45C3-B2B0-5C07AF82601E}" presName="pillars" presStyleCnt="0"/>
      <dgm:spPr/>
    </dgm:pt>
    <dgm:pt modelId="{EFAF1FB4-C64D-4E91-B19D-D9FAE683B24A}" type="pres">
      <dgm:prSet presAssocID="{753402D0-233D-45C3-B2B0-5C07AF82601E}" presName="pillar1" presStyleLbl="node1" presStyleIdx="0" presStyleCnt="1" custScaleY="135494" custLinFactNeighborX="-426" custLinFactNeighborY="16038">
        <dgm:presLayoutVars>
          <dgm:bulletEnabled val="1"/>
        </dgm:presLayoutVars>
      </dgm:prSet>
      <dgm:spPr/>
    </dgm:pt>
    <dgm:pt modelId="{ED9D6697-1B94-46D1-B570-04F6E26BDADD}" type="pres">
      <dgm:prSet presAssocID="{753402D0-233D-45C3-B2B0-5C07AF82601E}" presName="base" presStyleLbl="dkBgShp" presStyleIdx="1" presStyleCnt="2" custFlipVert="1" custScaleY="16939"/>
      <dgm:spPr/>
    </dgm:pt>
  </dgm:ptLst>
  <dgm:cxnLst>
    <dgm:cxn modelId="{62D4A8EC-0D6C-4C07-980B-FE2E6564C24E}" srcId="{03927901-7F49-4797-B40C-9CD59344C477}" destId="{753402D0-233D-45C3-B2B0-5C07AF82601E}" srcOrd="0" destOrd="0" parTransId="{A55B63D3-C53D-421F-94A9-D4AD929D8707}" sibTransId="{8EA266CA-88E6-4C7D-A6DF-F66C46EC296B}"/>
    <dgm:cxn modelId="{8EB714EA-8E36-4088-B1E9-FE6BF70ACE3D}" type="presOf" srcId="{753402D0-233D-45C3-B2B0-5C07AF82601E}" destId="{2CC8EA56-5386-486B-8FC8-8B9E4DCAF778}" srcOrd="0" destOrd="0" presId="urn:microsoft.com/office/officeart/2005/8/layout/hList3"/>
    <dgm:cxn modelId="{CDAEC0CB-68A8-4027-A78C-E203B374AAB4}" type="presOf" srcId="{03927901-7F49-4797-B40C-9CD59344C477}" destId="{8A1EA923-FA91-419A-B34A-165E6F23EE96}" srcOrd="0" destOrd="0" presId="urn:microsoft.com/office/officeart/2005/8/layout/hList3"/>
    <dgm:cxn modelId="{40E3659F-5041-49C7-A7B3-E839433EB771}" type="presParOf" srcId="{8A1EA923-FA91-419A-B34A-165E6F23EE96}" destId="{2CC8EA56-5386-486B-8FC8-8B9E4DCAF778}" srcOrd="0" destOrd="0" presId="urn:microsoft.com/office/officeart/2005/8/layout/hList3"/>
    <dgm:cxn modelId="{17F499D0-C8B7-4144-90AD-8C2F7C4BB622}" type="presParOf" srcId="{8A1EA923-FA91-419A-B34A-165E6F23EE96}" destId="{A4FA99B3-67E4-404F-B1E0-A3130D651C61}" srcOrd="1" destOrd="0" presId="urn:microsoft.com/office/officeart/2005/8/layout/hList3"/>
    <dgm:cxn modelId="{F04BFD27-5A2D-4928-B1EF-32D506262339}" type="presParOf" srcId="{A4FA99B3-67E4-404F-B1E0-A3130D651C61}" destId="{EFAF1FB4-C64D-4E91-B19D-D9FAE683B24A}" srcOrd="0" destOrd="0" presId="urn:microsoft.com/office/officeart/2005/8/layout/hList3"/>
    <dgm:cxn modelId="{A5A4EB49-E6A6-47ED-94DA-0AA356F23B71}" type="presParOf" srcId="{8A1EA923-FA91-419A-B34A-165E6F23EE96}" destId="{ED9D6697-1B94-46D1-B570-04F6E26BDADD}" srcOrd="2" destOrd="0" presId="urn:microsoft.com/office/officeart/2005/8/layout/hList3"/>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96B104-8068-4F42-87E7-9E3BB077205A}">
      <dsp:nvSpPr>
        <dsp:cNvPr id="0" name=""/>
        <dsp:cNvSpPr/>
      </dsp:nvSpPr>
      <dsp:spPr>
        <a:xfrm>
          <a:off x="5803900" y="836945"/>
          <a:ext cx="3649068" cy="476367"/>
        </a:xfrm>
        <a:custGeom>
          <a:avLst/>
          <a:gdLst/>
          <a:ahLst/>
          <a:cxnLst/>
          <a:rect l="0" t="0" r="0" b="0"/>
          <a:pathLst>
            <a:path>
              <a:moveTo>
                <a:pt x="0" y="0"/>
              </a:moveTo>
              <a:lnTo>
                <a:pt x="0" y="238688"/>
              </a:lnTo>
              <a:lnTo>
                <a:pt x="3649068" y="238688"/>
              </a:lnTo>
              <a:lnTo>
                <a:pt x="3649068" y="476367"/>
              </a:lnTo>
            </a:path>
          </a:pathLst>
        </a:custGeom>
        <a:noFill/>
        <a:ln w="12700"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19BA657C-7B41-9A47-9802-B68A6BE71A39}">
      <dsp:nvSpPr>
        <dsp:cNvPr id="0" name=""/>
        <dsp:cNvSpPr/>
      </dsp:nvSpPr>
      <dsp:spPr>
        <a:xfrm>
          <a:off x="5742323" y="836945"/>
          <a:ext cx="91440" cy="476367"/>
        </a:xfrm>
        <a:custGeom>
          <a:avLst/>
          <a:gdLst/>
          <a:ahLst/>
          <a:cxnLst/>
          <a:rect l="0" t="0" r="0" b="0"/>
          <a:pathLst>
            <a:path>
              <a:moveTo>
                <a:pt x="61576" y="0"/>
              </a:moveTo>
              <a:lnTo>
                <a:pt x="61576" y="238688"/>
              </a:lnTo>
              <a:lnTo>
                <a:pt x="45720" y="238688"/>
              </a:lnTo>
              <a:lnTo>
                <a:pt x="45720" y="476367"/>
              </a:lnTo>
            </a:path>
          </a:pathLst>
        </a:custGeom>
        <a:noFill/>
        <a:ln w="12700"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384B8B46-5682-114E-91FE-DBF4310E6657}">
      <dsp:nvSpPr>
        <dsp:cNvPr id="0" name=""/>
        <dsp:cNvSpPr/>
      </dsp:nvSpPr>
      <dsp:spPr>
        <a:xfrm>
          <a:off x="2096102" y="836945"/>
          <a:ext cx="3707797" cy="484314"/>
        </a:xfrm>
        <a:custGeom>
          <a:avLst/>
          <a:gdLst/>
          <a:ahLst/>
          <a:cxnLst/>
          <a:rect l="0" t="0" r="0" b="0"/>
          <a:pathLst>
            <a:path>
              <a:moveTo>
                <a:pt x="3707797" y="0"/>
              </a:moveTo>
              <a:lnTo>
                <a:pt x="3707797" y="246636"/>
              </a:lnTo>
              <a:lnTo>
                <a:pt x="0" y="246636"/>
              </a:lnTo>
              <a:lnTo>
                <a:pt x="0" y="484314"/>
              </a:lnTo>
            </a:path>
          </a:pathLst>
        </a:custGeom>
        <a:noFill/>
        <a:ln w="12700"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DF14D461-7951-3947-8FFA-DE1914F77B51}">
      <dsp:nvSpPr>
        <dsp:cNvPr id="0" name=""/>
        <dsp:cNvSpPr/>
      </dsp:nvSpPr>
      <dsp:spPr>
        <a:xfrm>
          <a:off x="2289945" y="0"/>
          <a:ext cx="7027908" cy="836945"/>
        </a:xfrm>
        <a:prstGeom prst="rect">
          <a:avLst/>
        </a:prstGeom>
        <a:solidFill>
          <a:schemeClr val="accent5">
            <a:lumMod val="60000"/>
            <a:lumOff val="40000"/>
          </a:schemeClr>
        </a:solidFill>
        <a:ln>
          <a:noFill/>
        </a:ln>
        <a:effectLst>
          <a:outerShdw blurRad="39999" dist="23000" algn="bl" rotWithShape="0">
            <a:srgbClr val="000000">
              <a:alpha val="4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ts val="0"/>
            </a:spcAft>
          </a:pPr>
          <a:r>
            <a:rPr lang="en-US" sz="2400" kern="1200" dirty="0" smtClean="0"/>
            <a:t>1800</a:t>
          </a:r>
          <a:r>
            <a:rPr lang="uk-UA" sz="2400" kern="1200" dirty="0" smtClean="0"/>
            <a:t> (</a:t>
          </a:r>
          <a:r>
            <a:rPr lang="en-US" sz="2400" kern="1200" dirty="0" smtClean="0"/>
            <a:t>14-24 </a:t>
          </a:r>
          <a:r>
            <a:rPr lang="uk-UA" sz="2400" kern="1200" dirty="0" smtClean="0"/>
            <a:t>роки)</a:t>
          </a:r>
          <a:endParaRPr lang="en-US" sz="2400" kern="1200" dirty="0"/>
        </a:p>
      </dsp:txBody>
      <dsp:txXfrm>
        <a:off x="2289945" y="0"/>
        <a:ext cx="7027908" cy="836945"/>
      </dsp:txXfrm>
    </dsp:sp>
    <dsp:sp modelId="{BE9D585D-56AF-5D48-B53A-E7C1B00B1FDE}">
      <dsp:nvSpPr>
        <dsp:cNvPr id="0" name=""/>
        <dsp:cNvSpPr/>
      </dsp:nvSpPr>
      <dsp:spPr>
        <a:xfrm>
          <a:off x="534610" y="1321260"/>
          <a:ext cx="3122984" cy="3294395"/>
        </a:xfrm>
        <a:prstGeom prst="rect">
          <a:avLst/>
        </a:prstGeom>
        <a:solidFill>
          <a:srgbClr val="6084DD"/>
        </a:solidFill>
        <a:ln>
          <a:noFill/>
        </a:ln>
        <a:effectLst>
          <a:outerShdw blurRad="39999" dist="23000" algn="bl" rotWithShape="0">
            <a:srgbClr val="000000">
              <a:alpha val="4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uk-UA" sz="1600" kern="1200" noProof="0" dirty="0" smtClean="0"/>
            <a:t>Група 1:</a:t>
          </a:r>
        </a:p>
        <a:p>
          <a:pPr lvl="0" algn="ctr" defTabSz="711200">
            <a:lnSpc>
              <a:spcPct val="90000"/>
            </a:lnSpc>
            <a:spcBef>
              <a:spcPct val="0"/>
            </a:spcBef>
            <a:spcAft>
              <a:spcPct val="35000"/>
            </a:spcAft>
          </a:pPr>
          <a:r>
            <a:rPr lang="uk-UA" sz="1600" kern="1200" noProof="0" dirty="0" smtClean="0"/>
            <a:t>молоді жінки, в яких був досвід перших статевих стосунків, але вони ніколи не займалися ані комерційним, ані сексом в обмін на блага</a:t>
          </a:r>
        </a:p>
        <a:p>
          <a:pPr lvl="0" algn="ctr" defTabSz="711200">
            <a:lnSpc>
              <a:spcPct val="90000"/>
            </a:lnSpc>
            <a:spcBef>
              <a:spcPct val="0"/>
            </a:spcBef>
            <a:spcAft>
              <a:spcPct val="35000"/>
            </a:spcAft>
          </a:pPr>
          <a:r>
            <a:rPr lang="uk-UA" sz="1600" kern="1200" noProof="0" dirty="0" smtClean="0"/>
            <a:t>N = 900</a:t>
          </a:r>
        </a:p>
        <a:p>
          <a:pPr lvl="0" algn="ctr" defTabSz="711200">
            <a:lnSpc>
              <a:spcPct val="90000"/>
            </a:lnSpc>
            <a:spcBef>
              <a:spcPct val="0"/>
            </a:spcBef>
            <a:spcAft>
              <a:spcPct val="35000"/>
            </a:spcAft>
          </a:pPr>
          <a:endParaRPr lang="en-US" sz="1300" kern="1200" dirty="0"/>
        </a:p>
      </dsp:txBody>
      <dsp:txXfrm>
        <a:off x="534610" y="1321260"/>
        <a:ext cx="3122984" cy="3294395"/>
      </dsp:txXfrm>
    </dsp:sp>
    <dsp:sp modelId="{377E2C3D-14A7-FC47-8542-8732F0A7E2DC}">
      <dsp:nvSpPr>
        <dsp:cNvPr id="0" name=""/>
        <dsp:cNvSpPr/>
      </dsp:nvSpPr>
      <dsp:spPr>
        <a:xfrm>
          <a:off x="4175824" y="1313312"/>
          <a:ext cx="3224438" cy="3301333"/>
        </a:xfrm>
        <a:prstGeom prst="rect">
          <a:avLst/>
        </a:prstGeom>
        <a:solidFill>
          <a:srgbClr val="6084DD"/>
        </a:solidFill>
        <a:ln>
          <a:noFill/>
        </a:ln>
        <a:effectLst>
          <a:outerShdw blurRad="39999" dist="23000" algn="bl" rotWithShape="0">
            <a:srgbClr val="000000">
              <a:alpha val="4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uk-UA" sz="1800" kern="1200" noProof="0" dirty="0" smtClean="0"/>
            <a:t>Група 2: </a:t>
          </a:r>
        </a:p>
        <a:p>
          <a:pPr lvl="0" algn="ctr" defTabSz="800100">
            <a:lnSpc>
              <a:spcPct val="90000"/>
            </a:lnSpc>
            <a:spcBef>
              <a:spcPct val="0"/>
            </a:spcBef>
            <a:spcAft>
              <a:spcPct val="35000"/>
            </a:spcAft>
          </a:pPr>
          <a:r>
            <a:rPr lang="uk-UA" sz="1800" kern="1200" noProof="0" dirty="0" smtClean="0"/>
            <a:t>молоді жінки, які займалися сексом в обмін на блага, але не визнають себе працівницями комерційного сексу</a:t>
          </a:r>
        </a:p>
        <a:p>
          <a:pPr lvl="0" algn="ctr" defTabSz="800100">
            <a:lnSpc>
              <a:spcPct val="90000"/>
            </a:lnSpc>
            <a:spcBef>
              <a:spcPct val="0"/>
            </a:spcBef>
            <a:spcAft>
              <a:spcPct val="35000"/>
            </a:spcAft>
          </a:pPr>
          <a:r>
            <a:rPr lang="uk-UA" sz="1800" kern="1200" noProof="0" dirty="0" smtClean="0"/>
            <a:t> N=450</a:t>
          </a:r>
          <a:endParaRPr lang="uk-UA" sz="1800" kern="1200" noProof="0" dirty="0"/>
        </a:p>
      </dsp:txBody>
      <dsp:txXfrm>
        <a:off x="4175824" y="1313312"/>
        <a:ext cx="3224438" cy="3301333"/>
      </dsp:txXfrm>
    </dsp:sp>
    <dsp:sp modelId="{4CA68EF9-C66B-8447-8A71-CE1418E821CF}">
      <dsp:nvSpPr>
        <dsp:cNvPr id="0" name=""/>
        <dsp:cNvSpPr/>
      </dsp:nvSpPr>
      <dsp:spPr>
        <a:xfrm>
          <a:off x="7875620" y="1313312"/>
          <a:ext cx="3154697" cy="3260000"/>
        </a:xfrm>
        <a:prstGeom prst="rect">
          <a:avLst/>
        </a:prstGeom>
        <a:solidFill>
          <a:srgbClr val="6084DD"/>
        </a:solidFill>
        <a:ln>
          <a:noFill/>
        </a:ln>
        <a:effectLst>
          <a:outerShdw blurRad="39999" dist="23000" algn="bl" rotWithShape="0">
            <a:srgbClr val="000000">
              <a:alpha val="4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uk-UA" sz="1800" kern="1200" noProof="0" dirty="0" smtClean="0"/>
            <a:t>Група 3:</a:t>
          </a:r>
        </a:p>
        <a:p>
          <a:pPr lvl="0" algn="ctr" defTabSz="800100">
            <a:lnSpc>
              <a:spcPct val="90000"/>
            </a:lnSpc>
            <a:spcBef>
              <a:spcPct val="0"/>
            </a:spcBef>
            <a:spcAft>
              <a:spcPct val="35000"/>
            </a:spcAft>
          </a:pPr>
          <a:r>
            <a:rPr lang="uk-UA" sz="1800" kern="1200" noProof="0" dirty="0" smtClean="0"/>
            <a:t>молоді жінки, які займалися комерційним сексом протягом останніх 12 місяців і визнають себе ЖКС</a:t>
          </a:r>
        </a:p>
        <a:p>
          <a:pPr lvl="0" algn="ctr" defTabSz="800100">
            <a:lnSpc>
              <a:spcPct val="90000"/>
            </a:lnSpc>
            <a:spcBef>
              <a:spcPct val="0"/>
            </a:spcBef>
            <a:spcAft>
              <a:spcPct val="35000"/>
            </a:spcAft>
          </a:pPr>
          <a:r>
            <a:rPr lang="uk-UA" sz="1800" kern="1200" noProof="0" dirty="0" smtClean="0"/>
            <a:t>N=450</a:t>
          </a:r>
          <a:endParaRPr lang="uk-UA" sz="1800" kern="1200" noProof="0" dirty="0"/>
        </a:p>
      </dsp:txBody>
      <dsp:txXfrm>
        <a:off x="7875620" y="1313312"/>
        <a:ext cx="3154697" cy="326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C8EA56-5386-486B-8FC8-8B9E4DCAF778}">
      <dsp:nvSpPr>
        <dsp:cNvPr id="0" name=""/>
        <dsp:cNvSpPr/>
      </dsp:nvSpPr>
      <dsp:spPr>
        <a:xfrm>
          <a:off x="0" y="0"/>
          <a:ext cx="11856640" cy="485612"/>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lvl="0" algn="ctr" defTabSz="1022350" rtl="0">
            <a:lnSpc>
              <a:spcPct val="90000"/>
            </a:lnSpc>
            <a:spcBef>
              <a:spcPct val="0"/>
            </a:spcBef>
            <a:spcAft>
              <a:spcPct val="35000"/>
            </a:spcAft>
          </a:pPr>
          <a:r>
            <a:rPr lang="uk-UA" sz="2300" kern="1200" dirty="0" smtClean="0"/>
            <a:t>Міжнародні звіти </a:t>
          </a:r>
          <a:r>
            <a:rPr lang="en-US" sz="2300" kern="1200" dirty="0" smtClean="0"/>
            <a:t>ESPAD</a:t>
          </a:r>
          <a:r>
            <a:rPr lang="uk-UA" sz="2300" kern="1200" dirty="0" smtClean="0"/>
            <a:t>: </a:t>
          </a:r>
          <a:r>
            <a:rPr lang="en-US" sz="2300" kern="1200" dirty="0" smtClean="0"/>
            <a:t>www.espad.org</a:t>
          </a:r>
          <a:r>
            <a:rPr lang="uk-UA" sz="2300" kern="1200" dirty="0" smtClean="0"/>
            <a:t> </a:t>
          </a:r>
          <a:endParaRPr lang="uk-UA" sz="2300" kern="1200" dirty="0"/>
        </a:p>
      </dsp:txBody>
      <dsp:txXfrm>
        <a:off x="0" y="0"/>
        <a:ext cx="11856640" cy="485612"/>
      </dsp:txXfrm>
    </dsp:sp>
    <dsp:sp modelId="{EFAF1FB4-C64D-4E91-B19D-D9FAE683B24A}">
      <dsp:nvSpPr>
        <dsp:cNvPr id="0" name=""/>
        <dsp:cNvSpPr/>
      </dsp:nvSpPr>
      <dsp:spPr>
        <a:xfrm>
          <a:off x="0" y="402184"/>
          <a:ext cx="11856640" cy="2345207"/>
        </a:xfrm>
        <a:prstGeom prst="rect">
          <a:avLst/>
        </a:prstGeom>
        <a:solidFill>
          <a:schemeClr val="accent1">
            <a:hueOff val="0"/>
            <a:satOff val="0"/>
            <a:lumOff val="0"/>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D9D6697-1B94-46D1-B570-04F6E26BDADD}">
      <dsp:nvSpPr>
        <dsp:cNvPr id="0" name=""/>
        <dsp:cNvSpPr/>
      </dsp:nvSpPr>
      <dsp:spPr>
        <a:xfrm flipV="1">
          <a:off x="0" y="2492864"/>
          <a:ext cx="11856640" cy="32576"/>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C8EA56-5386-486B-8FC8-8B9E4DCAF778}">
      <dsp:nvSpPr>
        <dsp:cNvPr id="0" name=""/>
        <dsp:cNvSpPr/>
      </dsp:nvSpPr>
      <dsp:spPr>
        <a:xfrm>
          <a:off x="0" y="0"/>
          <a:ext cx="11945739" cy="521835"/>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lvl="0" algn="ctr" defTabSz="1111250" rtl="0">
            <a:lnSpc>
              <a:spcPct val="90000"/>
            </a:lnSpc>
            <a:spcBef>
              <a:spcPct val="0"/>
            </a:spcBef>
            <a:spcAft>
              <a:spcPct val="35000"/>
            </a:spcAft>
          </a:pPr>
          <a:r>
            <a:rPr lang="uk-UA" sz="2500" kern="1200" dirty="0" smtClean="0"/>
            <a:t>Національні звіти </a:t>
          </a:r>
          <a:r>
            <a:rPr lang="en-US" sz="2500" kern="1200" dirty="0" smtClean="0"/>
            <a:t>ESPAD</a:t>
          </a:r>
          <a:r>
            <a:rPr lang="uk-UA" sz="2500" kern="1200" dirty="0" smtClean="0"/>
            <a:t>: </a:t>
          </a:r>
          <a:r>
            <a:rPr lang="en-US" sz="2500" kern="1200" dirty="0" smtClean="0"/>
            <a:t>www.uisr.org.ua/espad</a:t>
          </a:r>
          <a:endParaRPr lang="uk-UA" sz="2500" kern="1200" dirty="0"/>
        </a:p>
      </dsp:txBody>
      <dsp:txXfrm>
        <a:off x="0" y="0"/>
        <a:ext cx="11945739" cy="521835"/>
      </dsp:txXfrm>
    </dsp:sp>
    <dsp:sp modelId="{EFAF1FB4-C64D-4E91-B19D-D9FAE683B24A}">
      <dsp:nvSpPr>
        <dsp:cNvPr id="0" name=""/>
        <dsp:cNvSpPr/>
      </dsp:nvSpPr>
      <dsp:spPr>
        <a:xfrm>
          <a:off x="0" y="432184"/>
          <a:ext cx="11945739" cy="2520143"/>
        </a:xfrm>
        <a:prstGeom prst="rect">
          <a:avLst/>
        </a:prstGeom>
        <a:solidFill>
          <a:schemeClr val="accent1">
            <a:hueOff val="0"/>
            <a:satOff val="0"/>
            <a:lumOff val="0"/>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D9D6697-1B94-46D1-B570-04F6E26BDADD}">
      <dsp:nvSpPr>
        <dsp:cNvPr id="0" name=""/>
        <dsp:cNvSpPr/>
      </dsp:nvSpPr>
      <dsp:spPr>
        <a:xfrm flipV="1">
          <a:off x="0" y="2678814"/>
          <a:ext cx="11945739" cy="35006"/>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9.png"/></Relationships>
</file>

<file path=ppt/drawings/drawing1.xml><?xml version="1.0" encoding="utf-8"?>
<c:userShapes xmlns:c="http://schemas.openxmlformats.org/drawingml/2006/chart">
  <cdr:relSizeAnchor xmlns:cdr="http://schemas.openxmlformats.org/drawingml/2006/chartDrawing">
    <cdr:from>
      <cdr:x>0.08876</cdr:x>
      <cdr:y>0.23488</cdr:y>
    </cdr:from>
    <cdr:to>
      <cdr:x>0.94624</cdr:x>
      <cdr:y>0.73818</cdr:y>
    </cdr:to>
    <cdr:cxnSp macro="">
      <cdr:nvCxnSpPr>
        <cdr:cNvPr id="2" name="Straight Arrow Connector 1">
          <a:extLst xmlns:a="http://schemas.openxmlformats.org/drawingml/2006/main">
            <a:ext uri="{FF2B5EF4-FFF2-40B4-BE49-F238E27FC236}">
              <a16:creationId xmlns:a16="http://schemas.microsoft.com/office/drawing/2014/main" xmlns="" id="{BC3C1A2D-A7B4-6445-BCB7-58A830A8EEA3}"/>
            </a:ext>
          </a:extLst>
        </cdr:cNvPr>
        <cdr:cNvCxnSpPr>
          <a:cxnSpLocks xmlns:a="http://schemas.openxmlformats.org/drawingml/2006/main"/>
        </cdr:cNvCxnSpPr>
      </cdr:nvCxnSpPr>
      <cdr:spPr>
        <a:xfrm xmlns:a="http://schemas.openxmlformats.org/drawingml/2006/main">
          <a:off x="730424" y="1063067"/>
          <a:ext cx="7056784" cy="2277901"/>
        </a:xfrm>
        <a:prstGeom xmlns:a="http://schemas.openxmlformats.org/drawingml/2006/main" prst="straightConnector1">
          <a:avLst/>
        </a:prstGeom>
        <a:ln xmlns:a="http://schemas.openxmlformats.org/drawingml/2006/main" w="28575">
          <a:solidFill>
            <a:schemeClr val="accent2">
              <a:lumMod val="75000"/>
            </a:schemeClr>
          </a:solidFill>
          <a:prstDash val="dash"/>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0.09426</cdr:x>
      <cdr:y>0.16346</cdr:y>
    </cdr:from>
    <cdr:to>
      <cdr:x>0.93774</cdr:x>
      <cdr:y>0.76596</cdr:y>
    </cdr:to>
    <cdr:cxnSp macro="">
      <cdr:nvCxnSpPr>
        <cdr:cNvPr id="3" name="Straight Arrow Connector 2">
          <a:extLst xmlns:a="http://schemas.openxmlformats.org/drawingml/2006/main">
            <a:ext uri="{FF2B5EF4-FFF2-40B4-BE49-F238E27FC236}">
              <a16:creationId xmlns:a16="http://schemas.microsoft.com/office/drawing/2014/main" xmlns="" id="{29ABBA33-7627-424A-94A5-6034B8845283}"/>
            </a:ext>
          </a:extLst>
        </cdr:cNvPr>
        <cdr:cNvCxnSpPr/>
      </cdr:nvCxnSpPr>
      <cdr:spPr>
        <a:xfrm xmlns:a="http://schemas.openxmlformats.org/drawingml/2006/main" flipV="1">
          <a:off x="828092" y="553211"/>
          <a:ext cx="7409912" cy="2039076"/>
        </a:xfrm>
        <a:prstGeom xmlns:a="http://schemas.openxmlformats.org/drawingml/2006/main" prst="straightConnector1">
          <a:avLst/>
        </a:prstGeom>
        <a:ln xmlns:a="http://schemas.openxmlformats.org/drawingml/2006/main" w="57150">
          <a:solidFill>
            <a:srgbClr val="7030A0"/>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3.xml><?xml version="1.0" encoding="utf-8"?>
<c:userShapes xmlns:c="http://schemas.openxmlformats.org/drawingml/2006/chart">
  <cdr:relSizeAnchor xmlns:cdr="http://schemas.openxmlformats.org/drawingml/2006/chartDrawing">
    <cdr:from>
      <cdr:x>0.71765</cdr:x>
      <cdr:y>0.61576</cdr:y>
    </cdr:from>
    <cdr:to>
      <cdr:x>0.96598</cdr:x>
      <cdr:y>0.72554</cdr:y>
    </cdr:to>
    <cdr:sp macro="" textlink="">
      <cdr:nvSpPr>
        <cdr:cNvPr id="2" name="TextBox 1">
          <a:extLst xmlns:a="http://schemas.openxmlformats.org/drawingml/2006/main">
            <a:ext uri="{FF2B5EF4-FFF2-40B4-BE49-F238E27FC236}">
              <a16:creationId xmlns:a16="http://schemas.microsoft.com/office/drawing/2014/main" xmlns="" id="{572159D3-01D8-324D-A028-BA68A635735A}"/>
            </a:ext>
          </a:extLst>
        </cdr:cNvPr>
        <cdr:cNvSpPr txBox="1"/>
      </cdr:nvSpPr>
      <cdr:spPr>
        <a:xfrm xmlns:a="http://schemas.openxmlformats.org/drawingml/2006/main">
          <a:off x="4392488" y="3231074"/>
          <a:ext cx="1519980" cy="57606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solidFill>
              <a:srgbClr val="C00000"/>
            </a:solidFill>
          </a:endParaRPr>
        </a:p>
      </cdr:txBody>
    </cdr:sp>
  </cdr:relSizeAnchor>
  <cdr:relSizeAnchor xmlns:cdr="http://schemas.openxmlformats.org/drawingml/2006/chartDrawing">
    <cdr:from>
      <cdr:x>0.78312</cdr:x>
      <cdr:y>0.56261</cdr:y>
    </cdr:from>
    <cdr:to>
      <cdr:x>1</cdr:x>
      <cdr:y>0.69749</cdr:y>
    </cdr:to>
    <cdr:sp macro="" textlink="">
      <cdr:nvSpPr>
        <cdr:cNvPr id="3" name="TextBox 2">
          <a:extLst xmlns:a="http://schemas.openxmlformats.org/drawingml/2006/main">
            <a:ext uri="{FF2B5EF4-FFF2-40B4-BE49-F238E27FC236}">
              <a16:creationId xmlns:a16="http://schemas.microsoft.com/office/drawing/2014/main" xmlns="" id="{143597E8-1F6A-6942-B47D-8DDF22FA266A}"/>
            </a:ext>
          </a:extLst>
        </cdr:cNvPr>
        <cdr:cNvSpPr txBox="1"/>
      </cdr:nvSpPr>
      <cdr:spPr>
        <a:xfrm xmlns:a="http://schemas.openxmlformats.org/drawingml/2006/main">
          <a:off x="4906003" y="2222962"/>
          <a:ext cx="1358694" cy="532932"/>
        </a:xfrm>
        <a:prstGeom xmlns:a="http://schemas.openxmlformats.org/drawingml/2006/main" prst="rect">
          <a:avLst/>
        </a:prstGeom>
        <a:noFill xmlns:a="http://schemas.openxmlformats.org/drawingml/2006/main"/>
        <a:ln xmlns:a="http://schemas.openxmlformats.org/drawingml/2006/main">
          <a:solidFill>
            <a:srgbClr val="FF5050"/>
          </a:solidFill>
          <a:prstDash val="sysDash"/>
        </a:ln>
      </cdr:spPr>
      <cdr:txBody>
        <a:bodyPr xmlns:a="http://schemas.openxmlformats.org/drawingml/2006/main" wrap="square" rtlCol="0">
          <a:spAutoFit/>
        </a:bodyPr>
        <a:lstStyle xmlns:a="http://schemas.openxmlformats.org/drawingml/2006/main">
          <a:defPPr>
            <a:defRPr lang="en-GB"/>
          </a:defPPr>
          <a:lvl1pPr algn="l" rtl="0" eaLnBrk="0" fontAlgn="base" hangingPunct="0">
            <a:spcBef>
              <a:spcPct val="0"/>
            </a:spcBef>
            <a:spcAft>
              <a:spcPct val="0"/>
            </a:spcAft>
            <a:defRPr sz="2400" kern="1200">
              <a:solidFill>
                <a:schemeClr val="tx1"/>
              </a:solidFill>
              <a:latin typeface="Univers 55" pitchFamily="2" charset="0"/>
              <a:ea typeface="+mn-ea"/>
              <a:cs typeface="+mn-cs"/>
            </a:defRPr>
          </a:lvl1pPr>
          <a:lvl2pPr marL="457200" algn="l" rtl="0" eaLnBrk="0" fontAlgn="base" hangingPunct="0">
            <a:spcBef>
              <a:spcPct val="0"/>
            </a:spcBef>
            <a:spcAft>
              <a:spcPct val="0"/>
            </a:spcAft>
            <a:defRPr sz="2400" kern="1200">
              <a:solidFill>
                <a:schemeClr val="tx1"/>
              </a:solidFill>
              <a:latin typeface="Univers 55" pitchFamily="2" charset="0"/>
              <a:ea typeface="+mn-ea"/>
              <a:cs typeface="+mn-cs"/>
            </a:defRPr>
          </a:lvl2pPr>
          <a:lvl3pPr marL="914400" algn="l" rtl="0" eaLnBrk="0" fontAlgn="base" hangingPunct="0">
            <a:spcBef>
              <a:spcPct val="0"/>
            </a:spcBef>
            <a:spcAft>
              <a:spcPct val="0"/>
            </a:spcAft>
            <a:defRPr sz="2400" kern="1200">
              <a:solidFill>
                <a:schemeClr val="tx1"/>
              </a:solidFill>
              <a:latin typeface="Univers 55" pitchFamily="2" charset="0"/>
              <a:ea typeface="+mn-ea"/>
              <a:cs typeface="+mn-cs"/>
            </a:defRPr>
          </a:lvl3pPr>
          <a:lvl4pPr marL="1371600" algn="l" rtl="0" eaLnBrk="0" fontAlgn="base" hangingPunct="0">
            <a:spcBef>
              <a:spcPct val="0"/>
            </a:spcBef>
            <a:spcAft>
              <a:spcPct val="0"/>
            </a:spcAft>
            <a:defRPr sz="2400" kern="1200">
              <a:solidFill>
                <a:schemeClr val="tx1"/>
              </a:solidFill>
              <a:latin typeface="Univers 55" pitchFamily="2" charset="0"/>
              <a:ea typeface="+mn-ea"/>
              <a:cs typeface="+mn-cs"/>
            </a:defRPr>
          </a:lvl4pPr>
          <a:lvl5pPr marL="1828800" algn="l" rtl="0" eaLnBrk="0" fontAlgn="base" hangingPunct="0">
            <a:spcBef>
              <a:spcPct val="0"/>
            </a:spcBef>
            <a:spcAft>
              <a:spcPct val="0"/>
            </a:spcAft>
            <a:defRPr sz="2400" kern="1200">
              <a:solidFill>
                <a:schemeClr val="tx1"/>
              </a:solidFill>
              <a:latin typeface="Univers 55" pitchFamily="2" charset="0"/>
              <a:ea typeface="+mn-ea"/>
              <a:cs typeface="+mn-cs"/>
            </a:defRPr>
          </a:lvl5pPr>
          <a:lvl6pPr marL="2286000" algn="l" defTabSz="914400" rtl="0" eaLnBrk="1" latinLnBrk="0" hangingPunct="1">
            <a:defRPr sz="2400" kern="1200">
              <a:solidFill>
                <a:schemeClr val="tx1"/>
              </a:solidFill>
              <a:latin typeface="Univers 55" pitchFamily="2" charset="0"/>
              <a:ea typeface="+mn-ea"/>
              <a:cs typeface="+mn-cs"/>
            </a:defRPr>
          </a:lvl6pPr>
          <a:lvl7pPr marL="2743200" algn="l" defTabSz="914400" rtl="0" eaLnBrk="1" latinLnBrk="0" hangingPunct="1">
            <a:defRPr sz="2400" kern="1200">
              <a:solidFill>
                <a:schemeClr val="tx1"/>
              </a:solidFill>
              <a:latin typeface="Univers 55" pitchFamily="2" charset="0"/>
              <a:ea typeface="+mn-ea"/>
              <a:cs typeface="+mn-cs"/>
            </a:defRPr>
          </a:lvl7pPr>
          <a:lvl8pPr marL="3200400" algn="l" defTabSz="914400" rtl="0" eaLnBrk="1" latinLnBrk="0" hangingPunct="1">
            <a:defRPr sz="2400" kern="1200">
              <a:solidFill>
                <a:schemeClr val="tx1"/>
              </a:solidFill>
              <a:latin typeface="Univers 55" pitchFamily="2" charset="0"/>
              <a:ea typeface="+mn-ea"/>
              <a:cs typeface="+mn-cs"/>
            </a:defRPr>
          </a:lvl8pPr>
          <a:lvl9pPr marL="3657600" algn="l" defTabSz="914400" rtl="0" eaLnBrk="1" latinLnBrk="0" hangingPunct="1">
            <a:defRPr sz="2400" kern="1200">
              <a:solidFill>
                <a:schemeClr val="tx1"/>
              </a:solidFill>
              <a:latin typeface="Univers 55" pitchFamily="2" charset="0"/>
              <a:ea typeface="+mn-ea"/>
              <a:cs typeface="+mn-cs"/>
            </a:defRPr>
          </a:lvl9pPr>
        </a:lstStyle>
        <a:p xmlns:a="http://schemas.openxmlformats.org/drawingml/2006/main">
          <a:pPr algn="ctr"/>
          <a:r>
            <a:rPr lang="uk-UA" b="1" dirty="0" err="1">
              <a:solidFill>
                <a:srgbClr val="C00000"/>
              </a:solidFill>
            </a:rPr>
            <a:t>Х</a:t>
          </a:r>
          <a:r>
            <a:rPr lang="en-US" b="1" dirty="0">
              <a:solidFill>
                <a:srgbClr val="C00000"/>
              </a:solidFill>
            </a:rPr>
            <a:t> ≈ </a:t>
          </a:r>
          <a:r>
            <a:rPr lang="uk-UA" b="1" dirty="0" err="1">
              <a:solidFill>
                <a:srgbClr val="C00000"/>
              </a:solidFill>
            </a:rPr>
            <a:t>Д</a:t>
          </a:r>
          <a:endParaRPr lang="en-US" b="1" dirty="0">
            <a:solidFill>
              <a:srgbClr val="C00000"/>
            </a:solidFill>
          </a:endParaRPr>
        </a:p>
        <a:p xmlns:a="http://schemas.openxmlformats.org/drawingml/2006/main">
          <a:pPr algn="ctr"/>
          <a:endParaRPr lang="ru-RU" sz="400" b="1" dirty="0">
            <a:solidFill>
              <a:srgbClr val="C00000"/>
            </a:solidFill>
          </a:endParaRPr>
        </a:p>
      </cdr:txBody>
    </cdr:sp>
  </cdr:relSizeAnchor>
  <cdr:relSizeAnchor xmlns:cdr="http://schemas.openxmlformats.org/drawingml/2006/chartDrawing">
    <cdr:from>
      <cdr:x>0.87931</cdr:x>
      <cdr:y>0.11162</cdr:y>
    </cdr:from>
    <cdr:to>
      <cdr:x>0.90805</cdr:x>
      <cdr:y>0.1588</cdr:y>
    </cdr:to>
    <cdr:cxnSp macro="">
      <cdr:nvCxnSpPr>
        <cdr:cNvPr id="5" name="Прямая со стрелкой 4"/>
        <cdr:cNvCxnSpPr/>
      </cdr:nvCxnSpPr>
      <cdr:spPr>
        <a:xfrm xmlns:a="http://schemas.openxmlformats.org/drawingml/2006/main" flipV="1">
          <a:off x="5508612" y="441038"/>
          <a:ext cx="180020" cy="186407"/>
        </a:xfrm>
        <a:prstGeom xmlns:a="http://schemas.openxmlformats.org/drawingml/2006/main" prst="straightConnector1">
          <a:avLst/>
        </a:prstGeom>
        <a:ln xmlns:a="http://schemas.openxmlformats.org/drawingml/2006/main">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0.03501</cdr:x>
      <cdr:y>0.32819</cdr:y>
    </cdr:from>
    <cdr:to>
      <cdr:x>0.20742</cdr:x>
      <cdr:y>0.44503</cdr:y>
    </cdr:to>
    <cdr:sp macro="" textlink="">
      <cdr:nvSpPr>
        <cdr:cNvPr id="6" name="TextBox 5"/>
        <cdr:cNvSpPr txBox="1"/>
      </cdr:nvSpPr>
      <cdr:spPr>
        <a:xfrm xmlns:a="http://schemas.openxmlformats.org/drawingml/2006/main">
          <a:off x="219331" y="1296712"/>
          <a:ext cx="1080120" cy="461665"/>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GB"/>
          </a:defPPr>
          <a:lvl1pPr algn="l" rtl="0" eaLnBrk="0" fontAlgn="base" hangingPunct="0">
            <a:spcBef>
              <a:spcPct val="0"/>
            </a:spcBef>
            <a:spcAft>
              <a:spcPct val="0"/>
            </a:spcAft>
            <a:defRPr sz="2400" kern="1200">
              <a:solidFill>
                <a:schemeClr val="tx1"/>
              </a:solidFill>
              <a:latin typeface="Univers 55" pitchFamily="2" charset="0"/>
              <a:ea typeface="+mn-ea"/>
              <a:cs typeface="+mn-cs"/>
            </a:defRPr>
          </a:lvl1pPr>
          <a:lvl2pPr marL="457200" algn="l" rtl="0" eaLnBrk="0" fontAlgn="base" hangingPunct="0">
            <a:spcBef>
              <a:spcPct val="0"/>
            </a:spcBef>
            <a:spcAft>
              <a:spcPct val="0"/>
            </a:spcAft>
            <a:defRPr sz="2400" kern="1200">
              <a:solidFill>
                <a:schemeClr val="tx1"/>
              </a:solidFill>
              <a:latin typeface="Univers 55" pitchFamily="2" charset="0"/>
              <a:ea typeface="+mn-ea"/>
              <a:cs typeface="+mn-cs"/>
            </a:defRPr>
          </a:lvl2pPr>
          <a:lvl3pPr marL="914400" algn="l" rtl="0" eaLnBrk="0" fontAlgn="base" hangingPunct="0">
            <a:spcBef>
              <a:spcPct val="0"/>
            </a:spcBef>
            <a:spcAft>
              <a:spcPct val="0"/>
            </a:spcAft>
            <a:defRPr sz="2400" kern="1200">
              <a:solidFill>
                <a:schemeClr val="tx1"/>
              </a:solidFill>
              <a:latin typeface="Univers 55" pitchFamily="2" charset="0"/>
              <a:ea typeface="+mn-ea"/>
              <a:cs typeface="+mn-cs"/>
            </a:defRPr>
          </a:lvl3pPr>
          <a:lvl4pPr marL="1371600" algn="l" rtl="0" eaLnBrk="0" fontAlgn="base" hangingPunct="0">
            <a:spcBef>
              <a:spcPct val="0"/>
            </a:spcBef>
            <a:spcAft>
              <a:spcPct val="0"/>
            </a:spcAft>
            <a:defRPr sz="2400" kern="1200">
              <a:solidFill>
                <a:schemeClr val="tx1"/>
              </a:solidFill>
              <a:latin typeface="Univers 55" pitchFamily="2" charset="0"/>
              <a:ea typeface="+mn-ea"/>
              <a:cs typeface="+mn-cs"/>
            </a:defRPr>
          </a:lvl4pPr>
          <a:lvl5pPr marL="1828800" algn="l" rtl="0" eaLnBrk="0" fontAlgn="base" hangingPunct="0">
            <a:spcBef>
              <a:spcPct val="0"/>
            </a:spcBef>
            <a:spcAft>
              <a:spcPct val="0"/>
            </a:spcAft>
            <a:defRPr sz="2400" kern="1200">
              <a:solidFill>
                <a:schemeClr val="tx1"/>
              </a:solidFill>
              <a:latin typeface="Univers 55" pitchFamily="2" charset="0"/>
              <a:ea typeface="+mn-ea"/>
              <a:cs typeface="+mn-cs"/>
            </a:defRPr>
          </a:lvl5pPr>
          <a:lvl6pPr marL="2286000" algn="l" defTabSz="914400" rtl="0" eaLnBrk="1" latinLnBrk="0" hangingPunct="1">
            <a:defRPr sz="2400" kern="1200">
              <a:solidFill>
                <a:schemeClr val="tx1"/>
              </a:solidFill>
              <a:latin typeface="Univers 55" pitchFamily="2" charset="0"/>
              <a:ea typeface="+mn-ea"/>
              <a:cs typeface="+mn-cs"/>
            </a:defRPr>
          </a:lvl6pPr>
          <a:lvl7pPr marL="2743200" algn="l" defTabSz="914400" rtl="0" eaLnBrk="1" latinLnBrk="0" hangingPunct="1">
            <a:defRPr sz="2400" kern="1200">
              <a:solidFill>
                <a:schemeClr val="tx1"/>
              </a:solidFill>
              <a:latin typeface="Univers 55" pitchFamily="2" charset="0"/>
              <a:ea typeface="+mn-ea"/>
              <a:cs typeface="+mn-cs"/>
            </a:defRPr>
          </a:lvl7pPr>
          <a:lvl8pPr marL="3200400" algn="l" defTabSz="914400" rtl="0" eaLnBrk="1" latinLnBrk="0" hangingPunct="1">
            <a:defRPr sz="2400" kern="1200">
              <a:solidFill>
                <a:schemeClr val="tx1"/>
              </a:solidFill>
              <a:latin typeface="Univers 55" pitchFamily="2" charset="0"/>
              <a:ea typeface="+mn-ea"/>
              <a:cs typeface="+mn-cs"/>
            </a:defRPr>
          </a:lvl8pPr>
          <a:lvl9pPr marL="3657600" algn="l" defTabSz="914400" rtl="0" eaLnBrk="1" latinLnBrk="0" hangingPunct="1">
            <a:defRPr sz="2400" kern="1200">
              <a:solidFill>
                <a:schemeClr val="tx1"/>
              </a:solidFill>
              <a:latin typeface="Univers 55" pitchFamily="2" charset="0"/>
              <a:ea typeface="+mn-ea"/>
              <a:cs typeface="+mn-cs"/>
            </a:defRPr>
          </a:lvl9pPr>
        </a:lstStyle>
        <a:p xmlns:a="http://schemas.openxmlformats.org/drawingml/2006/main">
          <a:r>
            <a:rPr lang="uk-UA" b="1" dirty="0" smtClean="0">
              <a:solidFill>
                <a:schemeClr val="tx2"/>
              </a:solidFill>
            </a:rPr>
            <a:t>52,5%</a:t>
          </a:r>
          <a:endParaRPr lang="ru-RU" b="1" dirty="0">
            <a:solidFill>
              <a:schemeClr val="tx2"/>
            </a:solidFill>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66290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2" name="Rectangle 2"/>
          <p:cNvSpPr>
            <a:spLocks noGrp="1" noRot="1" noChangeAspect="1" noChangeArrowheads="1" noTextEdit="1"/>
          </p:cNvSpPr>
          <p:nvPr>
            <p:ph type="sldImg" idx="2"/>
          </p:nvPr>
        </p:nvSpPr>
        <p:spPr bwMode="auto">
          <a:xfrm>
            <a:off x="128588" y="752475"/>
            <a:ext cx="6604000" cy="3716338"/>
          </a:xfrm>
          <a:prstGeom prst="rect">
            <a:avLst/>
          </a:prstGeom>
          <a:noFill/>
          <a:ln w="12699">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1" name="Rectangle 3"/>
          <p:cNvSpPr>
            <a:spLocks noGrp="1" noChangeArrowheads="1"/>
          </p:cNvSpPr>
          <p:nvPr>
            <p:ph type="body" sz="quarter" idx="3"/>
          </p:nvPr>
        </p:nvSpPr>
        <p:spPr bwMode="auto">
          <a:xfrm>
            <a:off x="914400" y="4725635"/>
            <a:ext cx="5029200" cy="4475935"/>
          </a:xfrm>
          <a:prstGeom prst="rect">
            <a:avLst/>
          </a:prstGeom>
          <a:noFill/>
          <a:ln>
            <a:noFill/>
          </a:ln>
          <a:effectLst/>
          <a:extLst/>
        </p:spPr>
        <p:txBody>
          <a:bodyPr vert="horz" wrap="square" lIns="92207" tIns="45295" rIns="92207" bIns="45295"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81935898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ChangeArrowheads="1" noTextEdit="1"/>
          </p:cNvSpPr>
          <p:nvPr>
            <p:ph type="sldImg"/>
          </p:nvPr>
        </p:nvSpPr>
        <p:spPr>
          <a:xfrm>
            <a:off x="128588" y="752475"/>
            <a:ext cx="6604000" cy="3716338"/>
          </a:xfrm>
          <a:ln/>
        </p:spPr>
      </p:sp>
      <p:sp>
        <p:nvSpPr>
          <p:cNvPr id="31747"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Образ слайда 1"/>
          <p:cNvSpPr>
            <a:spLocks noGrp="1" noRot="1" noChangeAspect="1" noTextEdit="1"/>
          </p:cNvSpPr>
          <p:nvPr>
            <p:ph type="sldImg"/>
          </p:nvPr>
        </p:nvSpPr>
        <p:spPr>
          <a:xfrm>
            <a:off x="128588" y="752475"/>
            <a:ext cx="6604000" cy="3716338"/>
          </a:xfrm>
          <a:ln/>
        </p:spPr>
      </p:sp>
      <p:sp>
        <p:nvSpPr>
          <p:cNvPr id="32771" name="Заметки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uk-U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26212940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14300" y="746125"/>
            <a:ext cx="6629400" cy="3730625"/>
          </a:xfrm>
        </p:spPr>
      </p:sp>
      <p:sp>
        <p:nvSpPr>
          <p:cNvPr id="3" name="Заметки 2"/>
          <p:cNvSpPr>
            <a:spLocks noGrp="1"/>
          </p:cNvSpPr>
          <p:nvPr>
            <p:ph type="body" idx="1"/>
          </p:nvPr>
        </p:nvSpPr>
        <p:spPr/>
        <p:txBody>
          <a:bodyPr/>
          <a:lstStyle/>
          <a:p>
            <a:pPr defTabSz="918789">
              <a:defRPr/>
            </a:pPr>
            <a:r>
              <a:rPr lang="ru-RU" dirty="0"/>
              <a:t>Динамика </a:t>
            </a:r>
            <a:r>
              <a:rPr lang="ru-RU" dirty="0" err="1"/>
              <a:t>буллинга</a:t>
            </a:r>
            <a:r>
              <a:rPr lang="ru-RU" dirty="0"/>
              <a:t> среди учащихся, 2006 - 2018 гг.</a:t>
            </a:r>
            <a:r>
              <a:rPr lang="ru-RU" baseline="0" dirty="0"/>
              <a:t> </a:t>
            </a:r>
          </a:p>
          <a:p>
            <a:pPr defTabSz="918789">
              <a:defRPr/>
            </a:pPr>
            <a:r>
              <a:rPr lang="ru-RU" dirty="0"/>
              <a:t>За последние 12 лет наблюдается положительная динамика относительно </a:t>
            </a:r>
            <a:r>
              <a:rPr lang="ru-RU" dirty="0" err="1"/>
              <a:t>буллинга</a:t>
            </a:r>
            <a:r>
              <a:rPr lang="ru-RU" dirty="0"/>
              <a:t> в учебных заведениях. Если в 2006 г. больше половины (57%) учащихся принимали участие в травле, оскорблениях и издевательствах над другими, то в 2018 г. – около трети (35%). </a:t>
            </a:r>
          </a:p>
          <a:p>
            <a:pPr defTabSz="918789">
              <a:defRPr/>
            </a:pPr>
            <a:endParaRPr lang="ru-RU" dirty="0"/>
          </a:p>
          <a:p>
            <a:pPr defTabSz="918789">
              <a:defRPr/>
            </a:pPr>
            <a:r>
              <a:rPr lang="ru-RU" dirty="0"/>
              <a:t>Гендерный аспект </a:t>
            </a:r>
            <a:r>
              <a:rPr lang="ru-RU" dirty="0" err="1"/>
              <a:t>буллинга</a:t>
            </a:r>
            <a:r>
              <a:rPr lang="ru-RU" dirty="0"/>
              <a:t> невозможно игнорировать. Среди мальчиков не обижали других только </a:t>
            </a:r>
            <a:r>
              <a:rPr lang="ru-RU" b="1" dirty="0"/>
              <a:t>60,0%</a:t>
            </a:r>
            <a:r>
              <a:rPr lang="ru-RU" dirty="0"/>
              <a:t>, тогда как среди девочек – </a:t>
            </a:r>
            <a:r>
              <a:rPr lang="ru-RU" b="1" dirty="0"/>
              <a:t>70,1%</a:t>
            </a:r>
            <a:r>
              <a:rPr lang="ru-RU" dirty="0"/>
              <a:t>, т.е. среди девочек на 10,1% больше тех, кто не был обидчиком.  Похожая картина наблюдается во всех волнах исследования и среди всех возрастных групп.  </a:t>
            </a:r>
          </a:p>
          <a:p>
            <a:pPr defTabSz="918789">
              <a:defRPr/>
            </a:pPr>
            <a:endParaRPr lang="ru-RU" dirty="0"/>
          </a:p>
          <a:p>
            <a:pPr defTabSz="918789">
              <a:defRPr/>
            </a:pPr>
            <a:endParaRPr lang="ru-RU" dirty="0"/>
          </a:p>
          <a:p>
            <a:pPr defTabSz="918789">
              <a:defRPr/>
            </a:pPr>
            <a:r>
              <a:rPr lang="ru-RU" dirty="0"/>
              <a:t>К сожалению, снова начало расти число жертв </a:t>
            </a:r>
            <a:r>
              <a:rPr lang="ru-RU" dirty="0" err="1"/>
              <a:t>буллинга</a:t>
            </a:r>
            <a:r>
              <a:rPr lang="ru-RU" dirty="0"/>
              <a:t> – в 2014 г. Их число составило 36%, а в 2018 – 38%. </a:t>
            </a:r>
          </a:p>
          <a:p>
            <a:endParaRPr lang="ru-RU" dirty="0"/>
          </a:p>
        </p:txBody>
      </p:sp>
      <p:sp>
        <p:nvSpPr>
          <p:cNvPr id="4" name="Номер слайда 3"/>
          <p:cNvSpPr>
            <a:spLocks noGrp="1"/>
          </p:cNvSpPr>
          <p:nvPr>
            <p:ph type="sldNum" sz="quarter" idx="10"/>
          </p:nvPr>
        </p:nvSpPr>
        <p:spPr/>
        <p:txBody>
          <a:bodyPr/>
          <a:lstStyle/>
          <a:p>
            <a:fld id="{8B8CCB11-C854-4D28-AAE9-EC9BF587305B}" type="slidenum">
              <a:rPr lang="ru-RU" smtClean="0"/>
              <a:t>17</a:t>
            </a:fld>
            <a:endParaRPr lang="ru-RU"/>
          </a:p>
        </p:txBody>
      </p:sp>
    </p:spTree>
    <p:extLst>
      <p:ext uri="{BB962C8B-B14F-4D97-AF65-F5344CB8AC3E}">
        <p14:creationId xmlns:p14="http://schemas.microsoft.com/office/powerpoint/2010/main" val="31360668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uk-UA"/>
          </a:p>
        </p:txBody>
      </p:sp>
      <p:sp>
        <p:nvSpPr>
          <p:cNvPr id="4" name="Номер слайда 3"/>
          <p:cNvSpPr>
            <a:spLocks noGrp="1"/>
          </p:cNvSpPr>
          <p:nvPr>
            <p:ph type="sldNum" sz="quarter" idx="10"/>
          </p:nvPr>
        </p:nvSpPr>
        <p:spPr>
          <a:xfrm>
            <a:off x="3884613" y="9448185"/>
            <a:ext cx="2971800" cy="497364"/>
          </a:xfrm>
          <a:prstGeom prst="rect">
            <a:avLst/>
          </a:prstGeom>
        </p:spPr>
        <p:txBody>
          <a:bodyPr/>
          <a:lstStyle/>
          <a:p>
            <a:fld id="{3301B4E5-076A-45A4-AE8B-16B7995E024A}" type="slidenum">
              <a:rPr lang="uk-UA" smtClean="0"/>
              <a:t>23</a:t>
            </a:fld>
            <a:endParaRPr lang="uk-UA"/>
          </a:p>
        </p:txBody>
      </p:sp>
    </p:spTree>
    <p:extLst>
      <p:ext uri="{BB962C8B-B14F-4D97-AF65-F5344CB8AC3E}">
        <p14:creationId xmlns:p14="http://schemas.microsoft.com/office/powerpoint/2010/main" val="16482886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Титульный слайд">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84890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03445" y="16778"/>
            <a:ext cx="11088555" cy="1069514"/>
          </a:xfrm>
          <a:prstGeom prst="rect">
            <a:avLst/>
          </a:prstGeom>
        </p:spPr>
        <p:txBody>
          <a:bodyPr anchor="ctr"/>
          <a:lstStyle>
            <a:lvl1pPr>
              <a:defRPr b="1" baseline="0">
                <a:solidFill>
                  <a:schemeClr val="tx1">
                    <a:lumMod val="75000"/>
                    <a:lumOff val="25000"/>
                  </a:schemeClr>
                </a:solidFill>
                <a:latin typeface="Arial" pitchFamily="34" charset="0"/>
                <a:cs typeface="Arial" pitchFamily="34" charset="0"/>
              </a:defRPr>
            </a:lvl1pPr>
          </a:lstStyle>
          <a:p>
            <a:r>
              <a:rPr lang="en-US" altLang="ko-KR" dirty="0"/>
              <a:t> Click to add title</a:t>
            </a:r>
            <a:endParaRPr lang="ko-KR" altLang="en-US" dirty="0"/>
          </a:p>
        </p:txBody>
      </p:sp>
      <p:sp>
        <p:nvSpPr>
          <p:cNvPr id="3" name="Content Placeholder 2"/>
          <p:cNvSpPr>
            <a:spLocks noGrp="1"/>
          </p:cNvSpPr>
          <p:nvPr>
            <p:ph idx="1"/>
          </p:nvPr>
        </p:nvSpPr>
        <p:spPr>
          <a:xfrm>
            <a:off x="1583499" y="1600201"/>
            <a:ext cx="9998901" cy="460648"/>
          </a:xfrm>
          <a:prstGeom prst="rect">
            <a:avLst/>
          </a:prstGeom>
        </p:spPr>
        <p:txBody>
          <a:bodyPr anchor="ctr"/>
          <a:lstStyle>
            <a:lvl1pPr marL="0" indent="0">
              <a:buNone/>
              <a:defRPr sz="2000">
                <a:solidFill>
                  <a:schemeClr val="tx1">
                    <a:lumMod val="75000"/>
                    <a:lumOff val="25000"/>
                  </a:schemeClr>
                </a:solidFill>
              </a:defRPr>
            </a:lvl1pPr>
          </a:lstStyle>
          <a:p>
            <a:pPr lvl="0"/>
            <a:r>
              <a:rPr lang="en-US" altLang="ko-KR"/>
              <a:t>Edit Master text styles</a:t>
            </a:r>
          </a:p>
        </p:txBody>
      </p:sp>
      <p:sp>
        <p:nvSpPr>
          <p:cNvPr id="4" name="Content Placeholder 2"/>
          <p:cNvSpPr>
            <a:spLocks noGrp="1"/>
          </p:cNvSpPr>
          <p:nvPr>
            <p:ph idx="10"/>
          </p:nvPr>
        </p:nvSpPr>
        <p:spPr>
          <a:xfrm>
            <a:off x="1597291" y="2276872"/>
            <a:ext cx="9998901" cy="3600400"/>
          </a:xfrm>
          <a:prstGeom prst="rect">
            <a:avLst/>
          </a:prstGeom>
        </p:spPr>
        <p:txBody>
          <a:bodyPr lIns="396000" anchor="t"/>
          <a:lstStyle>
            <a:lvl1pPr marL="0" indent="0">
              <a:buNone/>
              <a:defRPr sz="1400">
                <a:solidFill>
                  <a:schemeClr val="tx1">
                    <a:lumMod val="75000"/>
                    <a:lumOff val="25000"/>
                  </a:schemeClr>
                </a:solidFill>
              </a:defRPr>
            </a:lvl1pPr>
          </a:lstStyle>
          <a:p>
            <a:pPr lvl="0"/>
            <a:r>
              <a:rPr lang="en-US" altLang="ko-KR"/>
              <a:t>Edit Master text styles</a:t>
            </a:r>
          </a:p>
        </p:txBody>
      </p:sp>
    </p:spTree>
    <p:extLst>
      <p:ext uri="{BB962C8B-B14F-4D97-AF65-F5344CB8AC3E}">
        <p14:creationId xmlns:p14="http://schemas.microsoft.com/office/powerpoint/2010/main" val="33309113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159563" y="0"/>
            <a:ext cx="10032437" cy="1069514"/>
          </a:xfrm>
          <a:prstGeom prst="rect">
            <a:avLst/>
          </a:prstGeom>
        </p:spPr>
        <p:txBody>
          <a:bodyPr anchor="ctr"/>
          <a:lstStyle>
            <a:lvl1pPr>
              <a:defRPr b="1" baseline="0">
                <a:solidFill>
                  <a:schemeClr val="tx1">
                    <a:lumMod val="75000"/>
                    <a:lumOff val="25000"/>
                  </a:schemeClr>
                </a:solidFill>
                <a:latin typeface="Arial" pitchFamily="34" charset="0"/>
                <a:cs typeface="Arial" pitchFamily="34" charset="0"/>
              </a:defRPr>
            </a:lvl1pPr>
          </a:lstStyle>
          <a:p>
            <a:r>
              <a:rPr lang="en-US" altLang="ko-KR" dirty="0"/>
              <a:t> Click to add title</a:t>
            </a:r>
            <a:endParaRPr lang="ko-KR" altLang="en-US" dirty="0"/>
          </a:p>
        </p:txBody>
      </p:sp>
      <p:sp>
        <p:nvSpPr>
          <p:cNvPr id="4" name="Content Placeholder 2"/>
          <p:cNvSpPr>
            <a:spLocks noGrp="1"/>
          </p:cNvSpPr>
          <p:nvPr>
            <p:ph idx="1"/>
          </p:nvPr>
        </p:nvSpPr>
        <p:spPr>
          <a:xfrm>
            <a:off x="2831637" y="1268760"/>
            <a:ext cx="8750763" cy="460648"/>
          </a:xfrm>
          <a:prstGeom prst="rect">
            <a:avLst/>
          </a:prstGeom>
        </p:spPr>
        <p:txBody>
          <a:bodyPr anchor="ctr"/>
          <a:lstStyle>
            <a:lvl1pPr marL="0" indent="0">
              <a:buNone/>
              <a:defRPr sz="2000">
                <a:solidFill>
                  <a:schemeClr val="tx1">
                    <a:lumMod val="75000"/>
                    <a:lumOff val="25000"/>
                  </a:schemeClr>
                </a:solidFill>
              </a:defRPr>
            </a:lvl1pPr>
          </a:lstStyle>
          <a:p>
            <a:pPr lvl="0"/>
            <a:r>
              <a:rPr lang="en-US" altLang="ko-KR"/>
              <a:t>Edit Master text styles</a:t>
            </a:r>
          </a:p>
        </p:txBody>
      </p:sp>
      <p:sp>
        <p:nvSpPr>
          <p:cNvPr id="5" name="Content Placeholder 2"/>
          <p:cNvSpPr>
            <a:spLocks noGrp="1"/>
          </p:cNvSpPr>
          <p:nvPr>
            <p:ph idx="10"/>
          </p:nvPr>
        </p:nvSpPr>
        <p:spPr>
          <a:xfrm>
            <a:off x="2845429" y="1844825"/>
            <a:ext cx="8750763" cy="4147865"/>
          </a:xfrm>
          <a:prstGeom prst="rect">
            <a:avLst/>
          </a:prstGeom>
        </p:spPr>
        <p:txBody>
          <a:bodyPr lIns="396000" anchor="t"/>
          <a:lstStyle>
            <a:lvl1pPr marL="0" indent="0">
              <a:buNone/>
              <a:defRPr sz="1400">
                <a:solidFill>
                  <a:schemeClr val="tx1">
                    <a:lumMod val="75000"/>
                    <a:lumOff val="25000"/>
                  </a:schemeClr>
                </a:solidFill>
              </a:defRPr>
            </a:lvl1pPr>
          </a:lstStyle>
          <a:p>
            <a:pPr lvl="0"/>
            <a:r>
              <a:rPr lang="en-US" altLang="ko-KR"/>
              <a:t>Edit Master text styles</a:t>
            </a:r>
          </a:p>
        </p:txBody>
      </p:sp>
    </p:spTree>
    <p:extLst>
      <p:ext uri="{BB962C8B-B14F-4D97-AF65-F5344CB8AC3E}">
        <p14:creationId xmlns:p14="http://schemas.microsoft.com/office/powerpoint/2010/main" val="5645417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1_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a:prstGeom prst="rect">
            <a:avLst/>
          </a:prstGeo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838200" y="6356352"/>
            <a:ext cx="2743200" cy="365125"/>
          </a:xfrm>
          <a:prstGeom prst="rect">
            <a:avLst/>
          </a:prstGeom>
        </p:spPr>
        <p:txBody>
          <a:bodyPr/>
          <a:lstStyle/>
          <a:p>
            <a:fld id="{28E80666-FB37-4B36-9149-507F3B0178E3}" type="datetimeFigureOut">
              <a:rPr lang="en-US" smtClean="0"/>
              <a:pPr/>
              <a:t>8/27/2019</a:t>
            </a:fld>
            <a:endParaRPr lang="en-US" dirty="0"/>
          </a:p>
        </p:txBody>
      </p:sp>
      <p:sp>
        <p:nvSpPr>
          <p:cNvPr id="5" name="Footer Placeholder 4"/>
          <p:cNvSpPr>
            <a:spLocks noGrp="1"/>
          </p:cNvSpPr>
          <p:nvPr>
            <p:ph type="ftr" sz="quarter" idx="11"/>
          </p:nvPr>
        </p:nvSpPr>
        <p:spPr>
          <a:xfrm>
            <a:off x="4038600" y="6356352"/>
            <a:ext cx="4114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610600" y="6356352"/>
            <a:ext cx="2743200" cy="365125"/>
          </a:xfrm>
          <a:prstGeom prst="rect">
            <a:avLst/>
          </a:prstGeom>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28010696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1_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7"/>
            <a:ext cx="105156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356352"/>
            <a:ext cx="2743200" cy="365125"/>
          </a:xfrm>
          <a:prstGeom prst="rect">
            <a:avLst/>
          </a:prstGeom>
        </p:spPr>
        <p:txBody>
          <a:bodyPr/>
          <a:lstStyle/>
          <a:p>
            <a:fld id="{28E80666-FB37-4B36-9149-507F3B0178E3}" type="datetimeFigureOut">
              <a:rPr lang="en-US" smtClean="0"/>
              <a:pPr/>
              <a:t>8/27/2019</a:t>
            </a:fld>
            <a:endParaRPr lang="en-US" dirty="0"/>
          </a:p>
        </p:txBody>
      </p:sp>
      <p:sp>
        <p:nvSpPr>
          <p:cNvPr id="5" name="Footer Placeholder 4"/>
          <p:cNvSpPr>
            <a:spLocks noGrp="1"/>
          </p:cNvSpPr>
          <p:nvPr>
            <p:ph type="ftr" sz="quarter" idx="11"/>
          </p:nvPr>
        </p:nvSpPr>
        <p:spPr>
          <a:xfrm>
            <a:off x="4038600" y="6356352"/>
            <a:ext cx="4114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610600" y="6356352"/>
            <a:ext cx="2743200" cy="365125"/>
          </a:xfrm>
          <a:prstGeom prst="rect">
            <a:avLst/>
          </a:prstGeom>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27815144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E80666-FB37-4B36-9149-507F3B0178E3}" type="datetimeFigureOut">
              <a:rPr lang="en-US" smtClean="0"/>
              <a:pPr/>
              <a:t>8/27/2019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553664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593600" y="624110"/>
            <a:ext cx="8785600" cy="128089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8E80666-FB37-4B36-9149-507F3B0178E3}" type="datetimeFigureOut">
              <a:rPr lang="en-US" smtClean="0"/>
              <a:pPr/>
              <a:t>8/27/2019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7E63A33-8271-4DD0-9C48-789913D7C115}" type="slidenum">
              <a:rPr lang="en-US" smtClean="0"/>
              <a:pPr/>
              <a:t>‹#›</a:t>
            </a:fld>
            <a:endParaRPr lang="en-US" dirty="0"/>
          </a:p>
        </p:txBody>
      </p:sp>
    </p:spTree>
    <p:extLst>
      <p:ext uri="{BB962C8B-B14F-4D97-AF65-F5344CB8AC3E}">
        <p14:creationId xmlns:p14="http://schemas.microsoft.com/office/powerpoint/2010/main" val="1152970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woObj">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4" name="Content Placeholder 3"/>
          <p:cNvSpPr>
            <a:spLocks noGrp="1"/>
          </p:cNvSpPr>
          <p:nvPr>
            <p:ph sz="half" idx="2"/>
          </p:nvPr>
        </p:nvSpPr>
        <p:spPr>
          <a:xfrm>
            <a:off x="6197600" y="1600201"/>
            <a:ext cx="53848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28E80666-FB37-4B36-9149-507F3B0178E3}" type="datetimeFigureOut">
              <a:rPr lang="en-US" smtClean="0"/>
              <a:pPr/>
              <a:t>8/27/2019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E63A33-8271-4DD0-9C48-789913D7C115}" type="slidenum">
              <a:rPr lang="en-US" smtClean="0"/>
              <a:pPr/>
              <a:t>‹#›</a:t>
            </a:fld>
            <a:endParaRPr lang="en-US"/>
          </a:p>
        </p:txBody>
      </p:sp>
      <p:sp>
        <p:nvSpPr>
          <p:cNvPr id="9" name="Content Placeholder 8"/>
          <p:cNvSpPr>
            <a:spLocks noGrp="1"/>
          </p:cNvSpPr>
          <p:nvPr>
            <p:ph sz="quarter" idx="13"/>
          </p:nvPr>
        </p:nvSpPr>
        <p:spPr>
          <a:xfrm>
            <a:off x="487680" y="1600200"/>
            <a:ext cx="5388864" cy="452628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Tree>
    <p:extLst>
      <p:ext uri="{BB962C8B-B14F-4D97-AF65-F5344CB8AC3E}">
        <p14:creationId xmlns:p14="http://schemas.microsoft.com/office/powerpoint/2010/main" val="27821737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cSld name="1_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30F2E427-C0E5-4BAC-A790-C122096F4B38}" type="datetimeFigureOut">
              <a:rPr lang="ru-RU" smtClean="0"/>
              <a:t>27.08.2019</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412013E7-538C-483F-94A6-AEB97A0676D2}" type="slidenum">
              <a:rPr lang="ru-RU" smtClean="0"/>
              <a:t>‹#›</a:t>
            </a:fld>
            <a:endParaRPr lang="ru-RU"/>
          </a:p>
        </p:txBody>
      </p:sp>
    </p:spTree>
    <p:extLst>
      <p:ext uri="{BB962C8B-B14F-4D97-AF65-F5344CB8AC3E}">
        <p14:creationId xmlns:p14="http://schemas.microsoft.com/office/powerpoint/2010/main" val="22976556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chart">
  <p:cSld name="Заголовок и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609600"/>
            <a:ext cx="10363200" cy="1143000"/>
          </a:xfrm>
        </p:spPr>
        <p:txBody>
          <a:bodyPr/>
          <a:lstStyle/>
          <a:p>
            <a:r>
              <a:rPr lang="ru-RU"/>
              <a:t>Образец заголовка</a:t>
            </a:r>
          </a:p>
        </p:txBody>
      </p:sp>
      <p:sp>
        <p:nvSpPr>
          <p:cNvPr id="3" name="Диаграмма 2"/>
          <p:cNvSpPr>
            <a:spLocks noGrp="1"/>
          </p:cNvSpPr>
          <p:nvPr>
            <p:ph type="chart" idx="1"/>
          </p:nvPr>
        </p:nvSpPr>
        <p:spPr>
          <a:xfrm>
            <a:off x="914400" y="1981200"/>
            <a:ext cx="10363200" cy="4114800"/>
          </a:xfrm>
        </p:spPr>
        <p:txBody>
          <a:bodyPr/>
          <a:lstStyle/>
          <a:p>
            <a:pPr lvl="0"/>
            <a:endParaRPr lang="ru-RU" noProof="0"/>
          </a:p>
        </p:txBody>
      </p:sp>
    </p:spTree>
    <p:extLst>
      <p:ext uri="{BB962C8B-B14F-4D97-AF65-F5344CB8AC3E}">
        <p14:creationId xmlns:p14="http://schemas.microsoft.com/office/powerpoint/2010/main" val="39429361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woTxTwoObj">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a:p>
        </p:txBody>
      </p:sp>
      <p:sp>
        <p:nvSpPr>
          <p:cNvPr id="3" name="Text Placeholder 2"/>
          <p:cNvSpPr>
            <a:spLocks noGrp="1"/>
          </p:cNvSpPr>
          <p:nvPr>
            <p:ph type="body" idx="1"/>
          </p:nvPr>
        </p:nvSpPr>
        <p:spPr>
          <a:xfrm>
            <a:off x="609600" y="1600200"/>
            <a:ext cx="5386917"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5" name="Text Placeholder 4"/>
          <p:cNvSpPr>
            <a:spLocks noGrp="1"/>
          </p:cNvSpPr>
          <p:nvPr>
            <p:ph type="body" sz="quarter" idx="3"/>
          </p:nvPr>
        </p:nvSpPr>
        <p:spPr>
          <a:xfrm>
            <a:off x="6197601" y="1600200"/>
            <a:ext cx="5389033"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7" name="Date Placeholder 6"/>
          <p:cNvSpPr>
            <a:spLocks noGrp="1"/>
          </p:cNvSpPr>
          <p:nvPr>
            <p:ph type="dt" sz="half" idx="10"/>
          </p:nvPr>
        </p:nvSpPr>
        <p:spPr/>
        <p:txBody>
          <a:bodyPr/>
          <a:lstStyle/>
          <a:p>
            <a:fld id="{28E80666-FB37-4B36-9149-507F3B0178E3}" type="datetimeFigureOut">
              <a:rPr lang="en-US" smtClean="0"/>
              <a:pPr/>
              <a:t>8/27/2019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7E63A33-8271-4DD0-9C48-789913D7C115}" type="slidenum">
              <a:rPr lang="en-US" smtClean="0"/>
              <a:pPr/>
              <a:t>‹#›</a:t>
            </a:fld>
            <a:endParaRPr lang="en-US"/>
          </a:p>
        </p:txBody>
      </p:sp>
      <p:sp>
        <p:nvSpPr>
          <p:cNvPr id="11" name="Content Placeholder 10"/>
          <p:cNvSpPr>
            <a:spLocks noGrp="1"/>
          </p:cNvSpPr>
          <p:nvPr>
            <p:ph sz="quarter" idx="13"/>
          </p:nvPr>
        </p:nvSpPr>
        <p:spPr>
          <a:xfrm>
            <a:off x="609600" y="2212848"/>
            <a:ext cx="5388864" cy="391363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13" name="Content Placeholder 12"/>
          <p:cNvSpPr>
            <a:spLocks noGrp="1"/>
          </p:cNvSpPr>
          <p:nvPr>
            <p:ph sz="quarter" idx="14"/>
          </p:nvPr>
        </p:nvSpPr>
        <p:spPr>
          <a:xfrm>
            <a:off x="6230112" y="2212849"/>
            <a:ext cx="5388864" cy="391318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Tree>
    <p:extLst>
      <p:ext uri="{BB962C8B-B14F-4D97-AF65-F5344CB8AC3E}">
        <p14:creationId xmlns:p14="http://schemas.microsoft.com/office/powerpoint/2010/main" val="4264573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8DCCD61-643D-44A5-A450-3A42A50CBC1E}" type="datetimeFigureOut">
              <a:rPr lang="en-US" smtClean="0"/>
              <a:t>8/27/2019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10728028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8DCCD61-643D-44A5-A450-3A42A50CBC1E}" type="datetimeFigureOut">
              <a:rPr lang="en-US" smtClean="0"/>
              <a:t>8/27/2019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14116274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8DCCD61-643D-44A5-A450-3A42A50CBC1E}" type="datetimeFigureOut">
              <a:rPr lang="en-US" smtClean="0"/>
              <a:t>8/27/2019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34858922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8DCCD61-643D-44A5-A450-3A42A50CBC1E}" type="datetimeFigureOut">
              <a:rPr lang="en-US" smtClean="0"/>
              <a:t>8/27/2019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11412775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8DCCD61-643D-44A5-A450-3A42A50CBC1E}" type="datetimeFigureOut">
              <a:rPr lang="en-US" smtClean="0"/>
              <a:t>8/27/2019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28387435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8DCCD61-643D-44A5-A450-3A42A50CBC1E}" type="datetimeFigureOut">
              <a:rPr lang="en-US" smtClean="0"/>
              <a:t>8/27/2019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36147007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DCCD61-643D-44A5-A450-3A42A50CBC1E}" type="datetimeFigureOut">
              <a:rPr lang="en-US" smtClean="0"/>
              <a:t>8/27/2019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5342512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8DCCD61-643D-44A5-A450-3A42A50CBC1E}" type="datetimeFigureOut">
              <a:rPr lang="en-US" smtClean="0"/>
              <a:t>8/27/2019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24353771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8DCCD61-643D-44A5-A450-3A42A50CBC1E}" type="datetimeFigureOut">
              <a:rPr lang="en-US" smtClean="0"/>
              <a:t>8/27/2019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25652971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8DCCD61-643D-44A5-A450-3A42A50CBC1E}" type="datetimeFigureOut">
              <a:rPr lang="en-US" smtClean="0"/>
              <a:t>8/27/2019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30954315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 загол.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8DCCD61-643D-44A5-A450-3A42A50CBC1E}" type="datetimeFigureOut">
              <a:rPr lang="en-US" smtClean="0"/>
              <a:t>8/27/2019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24587221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woObj">
  <p:cSld name="1_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4" name="Content Placeholder 3"/>
          <p:cNvSpPr>
            <a:spLocks noGrp="1"/>
          </p:cNvSpPr>
          <p:nvPr>
            <p:ph sz="half" idx="2"/>
          </p:nvPr>
        </p:nvSpPr>
        <p:spPr>
          <a:xfrm>
            <a:off x="6197600" y="1600201"/>
            <a:ext cx="53848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28E80666-FB37-4B36-9149-507F3B0178E3}" type="datetimeFigureOut">
              <a:rPr lang="en-US" smtClean="0"/>
              <a:pPr/>
              <a:t>8/27/2019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E63A33-8271-4DD0-9C48-789913D7C115}" type="slidenum">
              <a:rPr lang="en-US" smtClean="0"/>
              <a:pPr/>
              <a:t>‹#›</a:t>
            </a:fld>
            <a:endParaRPr lang="en-US"/>
          </a:p>
        </p:txBody>
      </p:sp>
      <p:sp>
        <p:nvSpPr>
          <p:cNvPr id="9" name="Content Placeholder 8"/>
          <p:cNvSpPr>
            <a:spLocks noGrp="1"/>
          </p:cNvSpPr>
          <p:nvPr>
            <p:ph sz="quarter" idx="13"/>
          </p:nvPr>
        </p:nvSpPr>
        <p:spPr>
          <a:xfrm>
            <a:off x="487680" y="1600200"/>
            <a:ext cx="5388864" cy="452628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Tree>
    <p:extLst>
      <p:ext uri="{BB962C8B-B14F-4D97-AF65-F5344CB8AC3E}">
        <p14:creationId xmlns:p14="http://schemas.microsoft.com/office/powerpoint/2010/main" val="10930866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chart">
  <p:cSld name="Заголовок и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609600"/>
            <a:ext cx="10363200" cy="1143000"/>
          </a:xfrm>
        </p:spPr>
        <p:txBody>
          <a:bodyPr/>
          <a:lstStyle/>
          <a:p>
            <a:r>
              <a:rPr lang="ru-RU"/>
              <a:t>Образец заголовка</a:t>
            </a:r>
          </a:p>
        </p:txBody>
      </p:sp>
      <p:sp>
        <p:nvSpPr>
          <p:cNvPr id="3" name="Диаграмма 2"/>
          <p:cNvSpPr>
            <a:spLocks noGrp="1"/>
          </p:cNvSpPr>
          <p:nvPr>
            <p:ph type="chart" idx="1"/>
          </p:nvPr>
        </p:nvSpPr>
        <p:spPr>
          <a:xfrm>
            <a:off x="914400" y="1981200"/>
            <a:ext cx="10363200" cy="4114800"/>
          </a:xfrm>
        </p:spPr>
        <p:txBody>
          <a:bodyPr/>
          <a:lstStyle/>
          <a:p>
            <a:pPr lvl="0"/>
            <a:endParaRPr lang="ru-RU" noProof="0"/>
          </a:p>
        </p:txBody>
      </p:sp>
    </p:spTree>
    <p:extLst>
      <p:ext uri="{BB962C8B-B14F-4D97-AF65-F5344CB8AC3E}">
        <p14:creationId xmlns:p14="http://schemas.microsoft.com/office/powerpoint/2010/main" val="3336440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woTxTwoObj">
  <p:cSld name="1_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a:p>
        </p:txBody>
      </p:sp>
      <p:sp>
        <p:nvSpPr>
          <p:cNvPr id="3" name="Text Placeholder 2"/>
          <p:cNvSpPr>
            <a:spLocks noGrp="1"/>
          </p:cNvSpPr>
          <p:nvPr>
            <p:ph type="body" idx="1"/>
          </p:nvPr>
        </p:nvSpPr>
        <p:spPr>
          <a:xfrm>
            <a:off x="609600" y="1600200"/>
            <a:ext cx="5386917"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5" name="Text Placeholder 4"/>
          <p:cNvSpPr>
            <a:spLocks noGrp="1"/>
          </p:cNvSpPr>
          <p:nvPr>
            <p:ph type="body" sz="quarter" idx="3"/>
          </p:nvPr>
        </p:nvSpPr>
        <p:spPr>
          <a:xfrm>
            <a:off x="6197601" y="1600200"/>
            <a:ext cx="5389033"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7" name="Date Placeholder 6"/>
          <p:cNvSpPr>
            <a:spLocks noGrp="1"/>
          </p:cNvSpPr>
          <p:nvPr>
            <p:ph type="dt" sz="half" idx="10"/>
          </p:nvPr>
        </p:nvSpPr>
        <p:spPr/>
        <p:txBody>
          <a:bodyPr/>
          <a:lstStyle/>
          <a:p>
            <a:fld id="{28E80666-FB37-4B36-9149-507F3B0178E3}" type="datetimeFigureOut">
              <a:rPr lang="en-US" smtClean="0"/>
              <a:pPr/>
              <a:t>8/27/2019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7E63A33-8271-4DD0-9C48-789913D7C115}" type="slidenum">
              <a:rPr lang="en-US" smtClean="0"/>
              <a:pPr/>
              <a:t>‹#›</a:t>
            </a:fld>
            <a:endParaRPr lang="en-US"/>
          </a:p>
        </p:txBody>
      </p:sp>
      <p:sp>
        <p:nvSpPr>
          <p:cNvPr id="11" name="Content Placeholder 10"/>
          <p:cNvSpPr>
            <a:spLocks noGrp="1"/>
          </p:cNvSpPr>
          <p:nvPr>
            <p:ph sz="quarter" idx="13"/>
          </p:nvPr>
        </p:nvSpPr>
        <p:spPr>
          <a:xfrm>
            <a:off x="609600" y="2212848"/>
            <a:ext cx="5388864" cy="391363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13" name="Content Placeholder 12"/>
          <p:cNvSpPr>
            <a:spLocks noGrp="1"/>
          </p:cNvSpPr>
          <p:nvPr>
            <p:ph sz="quarter" idx="14"/>
          </p:nvPr>
        </p:nvSpPr>
        <p:spPr>
          <a:xfrm>
            <a:off x="6230112" y="2212849"/>
            <a:ext cx="5388864" cy="391318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Tree>
    <p:extLst>
      <p:ext uri="{BB962C8B-B14F-4D97-AF65-F5344CB8AC3E}">
        <p14:creationId xmlns:p14="http://schemas.microsoft.com/office/powerpoint/2010/main" val="27444591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ru-RU"/>
          </a:p>
        </p:txBody>
      </p:sp>
      <p:sp>
        <p:nvSpPr>
          <p:cNvPr id="4" name="Дата 3"/>
          <p:cNvSpPr>
            <a:spLocks noGrp="1"/>
          </p:cNvSpPr>
          <p:nvPr>
            <p:ph type="dt" sz="half" idx="10"/>
          </p:nvPr>
        </p:nvSpPr>
        <p:spPr/>
        <p:txBody>
          <a:bodyPr/>
          <a:lstStyle/>
          <a:p>
            <a:fld id="{820BB889-9D34-4BBB-8EBF-7B432ADE08F0}" type="datetimeFigureOut">
              <a:rPr lang="ru-RU" smtClean="0"/>
              <a:t>27.08.2019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C173F88-3387-453B-9303-AC0210B95CB8}" type="slidenum">
              <a:rPr lang="ru-RU" smtClean="0"/>
              <a:t>‹#›</a:t>
            </a:fld>
            <a:endParaRPr lang="ru-RU"/>
          </a:p>
        </p:txBody>
      </p:sp>
    </p:spTree>
    <p:extLst>
      <p:ext uri="{BB962C8B-B14F-4D97-AF65-F5344CB8AC3E}">
        <p14:creationId xmlns:p14="http://schemas.microsoft.com/office/powerpoint/2010/main" val="7058343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a:t>Click to edit Master title style</a:t>
            </a:r>
            <a:endParaRPr lang="ru-RU"/>
          </a:p>
        </p:txBody>
      </p:sp>
      <p:sp>
        <p:nvSpPr>
          <p:cNvPr id="3" name="Объект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Дата 3"/>
          <p:cNvSpPr>
            <a:spLocks noGrp="1"/>
          </p:cNvSpPr>
          <p:nvPr>
            <p:ph type="dt" sz="half" idx="10"/>
          </p:nvPr>
        </p:nvSpPr>
        <p:spPr/>
        <p:txBody>
          <a:bodyPr/>
          <a:lstStyle/>
          <a:p>
            <a:fld id="{820BB889-9D34-4BBB-8EBF-7B432ADE08F0}" type="datetimeFigureOut">
              <a:rPr lang="ru-RU" smtClean="0"/>
              <a:t>27.08.2019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C173F88-3387-453B-9303-AC0210B95CB8}" type="slidenum">
              <a:rPr lang="ru-RU" smtClean="0"/>
              <a:t>‹#›</a:t>
            </a:fld>
            <a:endParaRPr lang="ru-RU"/>
          </a:p>
        </p:txBody>
      </p:sp>
    </p:spTree>
    <p:extLst>
      <p:ext uri="{BB962C8B-B14F-4D97-AF65-F5344CB8AC3E}">
        <p14:creationId xmlns:p14="http://schemas.microsoft.com/office/powerpoint/2010/main" val="39342959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1" y="1709740"/>
            <a:ext cx="10515600" cy="2852737"/>
          </a:xfrm>
        </p:spPr>
        <p:txBody>
          <a:bodyPr anchor="b"/>
          <a:lstStyle>
            <a:lvl1pPr>
              <a:defRPr sz="4500"/>
            </a:lvl1pPr>
          </a:lstStyle>
          <a:p>
            <a:r>
              <a:rPr lang="en-US"/>
              <a:t>Click to edit Master title style</a:t>
            </a:r>
            <a:endParaRPr lang="ru-RU"/>
          </a:p>
        </p:txBody>
      </p:sp>
      <p:sp>
        <p:nvSpPr>
          <p:cNvPr id="3" name="Текст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Дата 3"/>
          <p:cNvSpPr>
            <a:spLocks noGrp="1"/>
          </p:cNvSpPr>
          <p:nvPr>
            <p:ph type="dt" sz="half" idx="10"/>
          </p:nvPr>
        </p:nvSpPr>
        <p:spPr/>
        <p:txBody>
          <a:bodyPr/>
          <a:lstStyle/>
          <a:p>
            <a:fld id="{820BB889-9D34-4BBB-8EBF-7B432ADE08F0}" type="datetimeFigureOut">
              <a:rPr lang="ru-RU" smtClean="0"/>
              <a:t>27.08.2019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C173F88-3387-453B-9303-AC0210B95CB8}" type="slidenum">
              <a:rPr lang="ru-RU" smtClean="0"/>
              <a:t>‹#›</a:t>
            </a:fld>
            <a:endParaRPr lang="ru-RU"/>
          </a:p>
        </p:txBody>
      </p:sp>
    </p:spTree>
    <p:extLst>
      <p:ext uri="{BB962C8B-B14F-4D97-AF65-F5344CB8AC3E}">
        <p14:creationId xmlns:p14="http://schemas.microsoft.com/office/powerpoint/2010/main" val="134882543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a:t>Click to edit Master title style</a:t>
            </a:r>
            <a:endParaRPr lang="ru-RU"/>
          </a:p>
        </p:txBody>
      </p:sp>
      <p:sp>
        <p:nvSpPr>
          <p:cNvPr id="3" name="Объект 2"/>
          <p:cNvSpPr>
            <a:spLocks noGrp="1"/>
          </p:cNvSpPr>
          <p:nvPr>
            <p:ph sz="half" idx="1"/>
          </p:nvPr>
        </p:nvSpPr>
        <p:spPr>
          <a:xfrm>
            <a:off x="628650" y="1825625"/>
            <a:ext cx="3867151"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Объект 3"/>
          <p:cNvSpPr>
            <a:spLocks noGrp="1"/>
          </p:cNvSpPr>
          <p:nvPr>
            <p:ph sz="half" idx="2"/>
          </p:nvPr>
        </p:nvSpPr>
        <p:spPr>
          <a:xfrm>
            <a:off x="4648201" y="1825625"/>
            <a:ext cx="3867151"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5" name="Дата 4"/>
          <p:cNvSpPr>
            <a:spLocks noGrp="1"/>
          </p:cNvSpPr>
          <p:nvPr>
            <p:ph type="dt" sz="half" idx="10"/>
          </p:nvPr>
        </p:nvSpPr>
        <p:spPr/>
        <p:txBody>
          <a:bodyPr/>
          <a:lstStyle/>
          <a:p>
            <a:fld id="{820BB889-9D34-4BBB-8EBF-7B432ADE08F0}" type="datetimeFigureOut">
              <a:rPr lang="ru-RU" smtClean="0"/>
              <a:t>27.08.2019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C173F88-3387-453B-9303-AC0210B95CB8}" type="slidenum">
              <a:rPr lang="ru-RU" smtClean="0"/>
              <a:t>‹#›</a:t>
            </a:fld>
            <a:endParaRPr lang="ru-RU"/>
          </a:p>
        </p:txBody>
      </p:sp>
    </p:spTree>
    <p:extLst>
      <p:ext uri="{BB962C8B-B14F-4D97-AF65-F5344CB8AC3E}">
        <p14:creationId xmlns:p14="http://schemas.microsoft.com/office/powerpoint/2010/main" val="29425608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7"/>
            <a:ext cx="10515600" cy="1325563"/>
          </a:xfrm>
        </p:spPr>
        <p:txBody>
          <a:bodyPr/>
          <a:lstStyle/>
          <a:p>
            <a:r>
              <a:rPr lang="en-US"/>
              <a:t>Click to edit Master title style</a:t>
            </a:r>
            <a:endParaRPr lang="ru-RU"/>
          </a:p>
        </p:txBody>
      </p:sp>
      <p:sp>
        <p:nvSpPr>
          <p:cNvPr id="3" name="Текст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Объект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5" name="Текст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Объект 5"/>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7" name="Дата 6"/>
          <p:cNvSpPr>
            <a:spLocks noGrp="1"/>
          </p:cNvSpPr>
          <p:nvPr>
            <p:ph type="dt" sz="half" idx="10"/>
          </p:nvPr>
        </p:nvSpPr>
        <p:spPr/>
        <p:txBody>
          <a:bodyPr/>
          <a:lstStyle/>
          <a:p>
            <a:fld id="{820BB889-9D34-4BBB-8EBF-7B432ADE08F0}" type="datetimeFigureOut">
              <a:rPr lang="ru-RU" smtClean="0"/>
              <a:t>27.08.2019</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CC173F88-3387-453B-9303-AC0210B95CB8}" type="slidenum">
              <a:rPr lang="ru-RU" smtClean="0"/>
              <a:t>‹#›</a:t>
            </a:fld>
            <a:endParaRPr lang="ru-RU"/>
          </a:p>
        </p:txBody>
      </p:sp>
    </p:spTree>
    <p:extLst>
      <p:ext uri="{BB962C8B-B14F-4D97-AF65-F5344CB8AC3E}">
        <p14:creationId xmlns:p14="http://schemas.microsoft.com/office/powerpoint/2010/main" val="13914384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a:t>Click to edit Master title style</a:t>
            </a:r>
            <a:endParaRPr lang="ru-RU"/>
          </a:p>
        </p:txBody>
      </p:sp>
      <p:sp>
        <p:nvSpPr>
          <p:cNvPr id="3" name="Дата 2"/>
          <p:cNvSpPr>
            <a:spLocks noGrp="1"/>
          </p:cNvSpPr>
          <p:nvPr>
            <p:ph type="dt" sz="half" idx="10"/>
          </p:nvPr>
        </p:nvSpPr>
        <p:spPr/>
        <p:txBody>
          <a:bodyPr/>
          <a:lstStyle/>
          <a:p>
            <a:fld id="{820BB889-9D34-4BBB-8EBF-7B432ADE08F0}" type="datetimeFigureOut">
              <a:rPr lang="ru-RU" smtClean="0"/>
              <a:t>27.08.2019</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CC173F88-3387-453B-9303-AC0210B95CB8}" type="slidenum">
              <a:rPr lang="ru-RU" smtClean="0"/>
              <a:t>‹#›</a:t>
            </a:fld>
            <a:endParaRPr lang="ru-RU"/>
          </a:p>
        </p:txBody>
      </p:sp>
    </p:spTree>
    <p:extLst>
      <p:ext uri="{BB962C8B-B14F-4D97-AF65-F5344CB8AC3E}">
        <p14:creationId xmlns:p14="http://schemas.microsoft.com/office/powerpoint/2010/main" val="177495126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820BB889-9D34-4BBB-8EBF-7B432ADE08F0}" type="datetimeFigureOut">
              <a:rPr lang="ru-RU" smtClean="0"/>
              <a:t>27.08.2019</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CC173F88-3387-453B-9303-AC0210B95CB8}" type="slidenum">
              <a:rPr lang="ru-RU" smtClean="0"/>
              <a:t>‹#›</a:t>
            </a:fld>
            <a:endParaRPr lang="ru-RU"/>
          </a:p>
        </p:txBody>
      </p:sp>
    </p:spTree>
    <p:extLst>
      <p:ext uri="{BB962C8B-B14F-4D97-AF65-F5344CB8AC3E}">
        <p14:creationId xmlns:p14="http://schemas.microsoft.com/office/powerpoint/2010/main" val="201884675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2400"/>
            </a:lvl1pPr>
          </a:lstStyle>
          <a:p>
            <a:r>
              <a:rPr lang="en-US"/>
              <a:t>Click to edit Master title style</a:t>
            </a:r>
            <a:endParaRPr lang="ru-RU"/>
          </a:p>
        </p:txBody>
      </p:sp>
      <p:sp>
        <p:nvSpPr>
          <p:cNvPr id="3" name="Объект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Дата 4"/>
          <p:cNvSpPr>
            <a:spLocks noGrp="1"/>
          </p:cNvSpPr>
          <p:nvPr>
            <p:ph type="dt" sz="half" idx="10"/>
          </p:nvPr>
        </p:nvSpPr>
        <p:spPr/>
        <p:txBody>
          <a:bodyPr/>
          <a:lstStyle/>
          <a:p>
            <a:fld id="{820BB889-9D34-4BBB-8EBF-7B432ADE08F0}" type="datetimeFigureOut">
              <a:rPr lang="ru-RU" smtClean="0"/>
              <a:t>27.08.2019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C173F88-3387-453B-9303-AC0210B95CB8}" type="slidenum">
              <a:rPr lang="ru-RU" smtClean="0"/>
              <a:t>‹#›</a:t>
            </a:fld>
            <a:endParaRPr lang="ru-RU"/>
          </a:p>
        </p:txBody>
      </p:sp>
    </p:spTree>
    <p:extLst>
      <p:ext uri="{BB962C8B-B14F-4D97-AF65-F5344CB8AC3E}">
        <p14:creationId xmlns:p14="http://schemas.microsoft.com/office/powerpoint/2010/main" val="117134785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2400"/>
            </a:lvl1pPr>
          </a:lstStyle>
          <a:p>
            <a:r>
              <a:rPr lang="en-US"/>
              <a:t>Click to edit Master title style</a:t>
            </a:r>
            <a:endParaRPr lang="ru-RU"/>
          </a:p>
        </p:txBody>
      </p:sp>
      <p:sp>
        <p:nvSpPr>
          <p:cNvPr id="3" name="Рисунок 2"/>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Дата 4"/>
          <p:cNvSpPr>
            <a:spLocks noGrp="1"/>
          </p:cNvSpPr>
          <p:nvPr>
            <p:ph type="dt" sz="half" idx="10"/>
          </p:nvPr>
        </p:nvSpPr>
        <p:spPr/>
        <p:txBody>
          <a:bodyPr/>
          <a:lstStyle/>
          <a:p>
            <a:fld id="{820BB889-9D34-4BBB-8EBF-7B432ADE08F0}" type="datetimeFigureOut">
              <a:rPr lang="ru-RU" smtClean="0"/>
              <a:t>27.08.2019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C173F88-3387-453B-9303-AC0210B95CB8}" type="slidenum">
              <a:rPr lang="ru-RU" smtClean="0"/>
              <a:t>‹#›</a:t>
            </a:fld>
            <a:endParaRPr lang="ru-RU"/>
          </a:p>
        </p:txBody>
      </p:sp>
    </p:spTree>
    <p:extLst>
      <p:ext uri="{BB962C8B-B14F-4D97-AF65-F5344CB8AC3E}">
        <p14:creationId xmlns:p14="http://schemas.microsoft.com/office/powerpoint/2010/main" val="167924292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a:t>Click to edit Master title style</a:t>
            </a:r>
            <a:endParaRPr lang="ru-RU"/>
          </a:p>
        </p:txBody>
      </p:sp>
      <p:sp>
        <p:nvSpPr>
          <p:cNvPr id="3" name="Вертикальный текст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Дата 3"/>
          <p:cNvSpPr>
            <a:spLocks noGrp="1"/>
          </p:cNvSpPr>
          <p:nvPr>
            <p:ph type="dt" sz="half" idx="10"/>
          </p:nvPr>
        </p:nvSpPr>
        <p:spPr/>
        <p:txBody>
          <a:bodyPr/>
          <a:lstStyle/>
          <a:p>
            <a:fld id="{820BB889-9D34-4BBB-8EBF-7B432ADE08F0}" type="datetimeFigureOut">
              <a:rPr lang="ru-RU" smtClean="0"/>
              <a:t>27.08.2019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C173F88-3387-453B-9303-AC0210B95CB8}" type="slidenum">
              <a:rPr lang="ru-RU" smtClean="0"/>
              <a:t>‹#›</a:t>
            </a:fld>
            <a:endParaRPr lang="ru-RU"/>
          </a:p>
        </p:txBody>
      </p:sp>
    </p:spTree>
    <p:extLst>
      <p:ext uri="{BB962C8B-B14F-4D97-AF65-F5344CB8AC3E}">
        <p14:creationId xmlns:p14="http://schemas.microsoft.com/office/powerpoint/2010/main" val="159792515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43676" y="365125"/>
            <a:ext cx="1971675" cy="5811838"/>
          </a:xfrm>
        </p:spPr>
        <p:txBody>
          <a:bodyPr vert="eaVert"/>
          <a:lstStyle/>
          <a:p>
            <a:r>
              <a:rPr lang="en-US"/>
              <a:t>Click to edit Master title style</a:t>
            </a:r>
            <a:endParaRPr lang="ru-RU"/>
          </a:p>
        </p:txBody>
      </p:sp>
      <p:sp>
        <p:nvSpPr>
          <p:cNvPr id="3" name="Вертикальный текст 2"/>
          <p:cNvSpPr>
            <a:spLocks noGrp="1"/>
          </p:cNvSpPr>
          <p:nvPr>
            <p:ph type="body" orient="vert" idx="1"/>
          </p:nvPr>
        </p:nvSpPr>
        <p:spPr>
          <a:xfrm>
            <a:off x="628652" y="365125"/>
            <a:ext cx="57626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Дата 3"/>
          <p:cNvSpPr>
            <a:spLocks noGrp="1"/>
          </p:cNvSpPr>
          <p:nvPr>
            <p:ph type="dt" sz="half" idx="10"/>
          </p:nvPr>
        </p:nvSpPr>
        <p:spPr/>
        <p:txBody>
          <a:bodyPr/>
          <a:lstStyle/>
          <a:p>
            <a:fld id="{820BB889-9D34-4BBB-8EBF-7B432ADE08F0}" type="datetimeFigureOut">
              <a:rPr lang="ru-RU" smtClean="0"/>
              <a:t>27.08.2019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C173F88-3387-453B-9303-AC0210B95CB8}" type="slidenum">
              <a:rPr lang="ru-RU" smtClean="0"/>
              <a:t>‹#›</a:t>
            </a:fld>
            <a:endParaRPr lang="ru-RU"/>
          </a:p>
        </p:txBody>
      </p:sp>
    </p:spTree>
    <p:extLst>
      <p:ext uri="{BB962C8B-B14F-4D97-AF65-F5344CB8AC3E}">
        <p14:creationId xmlns:p14="http://schemas.microsoft.com/office/powerpoint/2010/main" val="58245496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woObj">
  <p:cSld name="1_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4" name="Content Placeholder 3"/>
          <p:cNvSpPr>
            <a:spLocks noGrp="1"/>
          </p:cNvSpPr>
          <p:nvPr>
            <p:ph sz="half" idx="2"/>
          </p:nvPr>
        </p:nvSpPr>
        <p:spPr>
          <a:xfrm>
            <a:off x="6197600" y="1600201"/>
            <a:ext cx="53848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28E80666-FB37-4B36-9149-507F3B0178E3}" type="datetimeFigureOut">
              <a:rPr lang="en-US" smtClean="0"/>
              <a:pPr/>
              <a:t>8/27/2019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E63A33-8271-4DD0-9C48-789913D7C115}" type="slidenum">
              <a:rPr lang="en-US" smtClean="0"/>
              <a:pPr/>
              <a:t>‹#›</a:t>
            </a:fld>
            <a:endParaRPr lang="en-US"/>
          </a:p>
        </p:txBody>
      </p:sp>
      <p:sp>
        <p:nvSpPr>
          <p:cNvPr id="9" name="Content Placeholder 8"/>
          <p:cNvSpPr>
            <a:spLocks noGrp="1"/>
          </p:cNvSpPr>
          <p:nvPr>
            <p:ph sz="quarter" idx="13"/>
          </p:nvPr>
        </p:nvSpPr>
        <p:spPr>
          <a:xfrm>
            <a:off x="487680" y="1600200"/>
            <a:ext cx="5388864" cy="452628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Tree>
    <p:extLst>
      <p:ext uri="{BB962C8B-B14F-4D97-AF65-F5344CB8AC3E}">
        <p14:creationId xmlns:p14="http://schemas.microsoft.com/office/powerpoint/2010/main" val="46348841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chart">
  <p:cSld name="Заголовок и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609600"/>
            <a:ext cx="10363200" cy="1143000"/>
          </a:xfrm>
        </p:spPr>
        <p:txBody>
          <a:bodyPr/>
          <a:lstStyle/>
          <a:p>
            <a:r>
              <a:rPr lang="ru-RU"/>
              <a:t>Образец заголовка</a:t>
            </a:r>
          </a:p>
        </p:txBody>
      </p:sp>
      <p:sp>
        <p:nvSpPr>
          <p:cNvPr id="3" name="Диаграмма 2"/>
          <p:cNvSpPr>
            <a:spLocks noGrp="1"/>
          </p:cNvSpPr>
          <p:nvPr>
            <p:ph type="chart" idx="1"/>
          </p:nvPr>
        </p:nvSpPr>
        <p:spPr>
          <a:xfrm>
            <a:off x="914400" y="1981200"/>
            <a:ext cx="10363200" cy="4114800"/>
          </a:xfrm>
        </p:spPr>
        <p:txBody>
          <a:bodyPr/>
          <a:lstStyle/>
          <a:p>
            <a:pPr lvl="0"/>
            <a:endParaRPr lang="ru-RU" noProof="0"/>
          </a:p>
        </p:txBody>
      </p:sp>
    </p:spTree>
    <p:extLst>
      <p:ext uri="{BB962C8B-B14F-4D97-AF65-F5344CB8AC3E}">
        <p14:creationId xmlns:p14="http://schemas.microsoft.com/office/powerpoint/2010/main" val="311336283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woTxTwoObj">
  <p:cSld name="1_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a:p>
        </p:txBody>
      </p:sp>
      <p:sp>
        <p:nvSpPr>
          <p:cNvPr id="3" name="Text Placeholder 2"/>
          <p:cNvSpPr>
            <a:spLocks noGrp="1"/>
          </p:cNvSpPr>
          <p:nvPr>
            <p:ph type="body" idx="1"/>
          </p:nvPr>
        </p:nvSpPr>
        <p:spPr>
          <a:xfrm>
            <a:off x="609600" y="1600200"/>
            <a:ext cx="5386917"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5" name="Text Placeholder 4"/>
          <p:cNvSpPr>
            <a:spLocks noGrp="1"/>
          </p:cNvSpPr>
          <p:nvPr>
            <p:ph type="body" sz="quarter" idx="3"/>
          </p:nvPr>
        </p:nvSpPr>
        <p:spPr>
          <a:xfrm>
            <a:off x="6197601" y="1600200"/>
            <a:ext cx="5389033"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7" name="Date Placeholder 6"/>
          <p:cNvSpPr>
            <a:spLocks noGrp="1"/>
          </p:cNvSpPr>
          <p:nvPr>
            <p:ph type="dt" sz="half" idx="10"/>
          </p:nvPr>
        </p:nvSpPr>
        <p:spPr/>
        <p:txBody>
          <a:bodyPr/>
          <a:lstStyle/>
          <a:p>
            <a:fld id="{28E80666-FB37-4B36-9149-507F3B0178E3}" type="datetimeFigureOut">
              <a:rPr lang="en-US" smtClean="0"/>
              <a:pPr/>
              <a:t>8/27/2019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7E63A33-8271-4DD0-9C48-789913D7C115}" type="slidenum">
              <a:rPr lang="en-US" smtClean="0"/>
              <a:pPr/>
              <a:t>‹#›</a:t>
            </a:fld>
            <a:endParaRPr lang="en-US"/>
          </a:p>
        </p:txBody>
      </p:sp>
      <p:sp>
        <p:nvSpPr>
          <p:cNvPr id="11" name="Content Placeholder 10"/>
          <p:cNvSpPr>
            <a:spLocks noGrp="1"/>
          </p:cNvSpPr>
          <p:nvPr>
            <p:ph sz="quarter" idx="13"/>
          </p:nvPr>
        </p:nvSpPr>
        <p:spPr>
          <a:xfrm>
            <a:off x="609600" y="2212848"/>
            <a:ext cx="5388864" cy="391363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13" name="Content Placeholder 12"/>
          <p:cNvSpPr>
            <a:spLocks noGrp="1"/>
          </p:cNvSpPr>
          <p:nvPr>
            <p:ph sz="quarter" idx="14"/>
          </p:nvPr>
        </p:nvSpPr>
        <p:spPr>
          <a:xfrm>
            <a:off x="6230112" y="2212849"/>
            <a:ext cx="5388864" cy="391318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Tree>
    <p:extLst>
      <p:ext uri="{BB962C8B-B14F-4D97-AF65-F5344CB8AC3E}">
        <p14:creationId xmlns:p14="http://schemas.microsoft.com/office/powerpoint/2010/main" val="360401428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8DCCD61-643D-44A5-A450-3A42A50CBC1E}" type="datetimeFigureOut">
              <a:rPr lang="en-US" smtClean="0"/>
              <a:t>8/27/2019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70457194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8DCCD61-643D-44A5-A450-3A42A50CBC1E}" type="datetimeFigureOut">
              <a:rPr lang="en-US" smtClean="0"/>
              <a:t>8/27/2019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213245798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8DCCD61-643D-44A5-A450-3A42A50CBC1E}" type="datetimeFigureOut">
              <a:rPr lang="en-US" smtClean="0"/>
              <a:t>8/27/2019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363695823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8DCCD61-643D-44A5-A450-3A42A50CBC1E}" type="datetimeFigureOut">
              <a:rPr lang="en-US" smtClean="0"/>
              <a:t>8/27/2019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85370638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8DCCD61-643D-44A5-A450-3A42A50CBC1E}" type="datetimeFigureOut">
              <a:rPr lang="en-US" smtClean="0"/>
              <a:t>8/27/2019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213043784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8DCCD61-643D-44A5-A450-3A42A50CBC1E}" type="datetimeFigureOut">
              <a:rPr lang="en-US" smtClean="0"/>
              <a:t>8/27/2019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316460302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Пустой">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DCCD61-643D-44A5-A450-3A42A50CBC1E}" type="datetimeFigureOut">
              <a:rPr lang="en-US" smtClean="0"/>
              <a:t>8/27/2019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305053920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8DCCD61-643D-44A5-A450-3A42A50CBC1E}" type="datetimeFigureOut">
              <a:rPr lang="en-US" smtClean="0"/>
              <a:t>8/27/2019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192574040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8DCCD61-643D-44A5-A450-3A42A50CBC1E}" type="datetimeFigureOut">
              <a:rPr lang="en-US" smtClean="0"/>
              <a:t>8/27/2019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169233822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8DCCD61-643D-44A5-A450-3A42A50CBC1E}" type="datetimeFigureOut">
              <a:rPr lang="en-US" smtClean="0"/>
              <a:t>8/27/2019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73784955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Вертик. загол.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8DCCD61-643D-44A5-A450-3A42A50CBC1E}" type="datetimeFigureOut">
              <a:rPr lang="en-US" smtClean="0"/>
              <a:t>8/27/2019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122428057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ru-RU"/>
          </a:p>
        </p:txBody>
      </p:sp>
      <p:sp>
        <p:nvSpPr>
          <p:cNvPr id="4" name="Дата 3"/>
          <p:cNvSpPr>
            <a:spLocks noGrp="1"/>
          </p:cNvSpPr>
          <p:nvPr>
            <p:ph type="dt" sz="half" idx="10"/>
          </p:nvPr>
        </p:nvSpPr>
        <p:spPr/>
        <p:txBody>
          <a:bodyPr/>
          <a:lstStyle/>
          <a:p>
            <a:fld id="{820BB889-9D34-4BBB-8EBF-7B432ADE08F0}" type="datetimeFigureOut">
              <a:rPr lang="ru-RU" smtClean="0"/>
              <a:t>27.08.2019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C173F88-3387-453B-9303-AC0210B95CB8}" type="slidenum">
              <a:rPr lang="ru-RU" smtClean="0"/>
              <a:t>‹#›</a:t>
            </a:fld>
            <a:endParaRPr lang="ru-RU"/>
          </a:p>
        </p:txBody>
      </p:sp>
    </p:spTree>
    <p:extLst>
      <p:ext uri="{BB962C8B-B14F-4D97-AF65-F5344CB8AC3E}">
        <p14:creationId xmlns:p14="http://schemas.microsoft.com/office/powerpoint/2010/main" val="158925916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a:t>Click to edit Master title style</a:t>
            </a:r>
            <a:endParaRPr lang="ru-RU"/>
          </a:p>
        </p:txBody>
      </p:sp>
      <p:sp>
        <p:nvSpPr>
          <p:cNvPr id="3" name="Объект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Дата 3"/>
          <p:cNvSpPr>
            <a:spLocks noGrp="1"/>
          </p:cNvSpPr>
          <p:nvPr>
            <p:ph type="dt" sz="half" idx="10"/>
          </p:nvPr>
        </p:nvSpPr>
        <p:spPr/>
        <p:txBody>
          <a:bodyPr/>
          <a:lstStyle/>
          <a:p>
            <a:fld id="{820BB889-9D34-4BBB-8EBF-7B432ADE08F0}" type="datetimeFigureOut">
              <a:rPr lang="ru-RU" smtClean="0"/>
              <a:t>27.08.2019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C173F88-3387-453B-9303-AC0210B95CB8}" type="slidenum">
              <a:rPr lang="ru-RU" smtClean="0"/>
              <a:t>‹#›</a:t>
            </a:fld>
            <a:endParaRPr lang="ru-RU"/>
          </a:p>
        </p:txBody>
      </p:sp>
    </p:spTree>
    <p:extLst>
      <p:ext uri="{BB962C8B-B14F-4D97-AF65-F5344CB8AC3E}">
        <p14:creationId xmlns:p14="http://schemas.microsoft.com/office/powerpoint/2010/main" val="390030133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1" y="1709740"/>
            <a:ext cx="10515600" cy="2852737"/>
          </a:xfrm>
        </p:spPr>
        <p:txBody>
          <a:bodyPr anchor="b"/>
          <a:lstStyle>
            <a:lvl1pPr>
              <a:defRPr sz="4500"/>
            </a:lvl1pPr>
          </a:lstStyle>
          <a:p>
            <a:r>
              <a:rPr lang="en-US"/>
              <a:t>Click to edit Master title style</a:t>
            </a:r>
            <a:endParaRPr lang="ru-RU"/>
          </a:p>
        </p:txBody>
      </p:sp>
      <p:sp>
        <p:nvSpPr>
          <p:cNvPr id="3" name="Текст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Дата 3"/>
          <p:cNvSpPr>
            <a:spLocks noGrp="1"/>
          </p:cNvSpPr>
          <p:nvPr>
            <p:ph type="dt" sz="half" idx="10"/>
          </p:nvPr>
        </p:nvSpPr>
        <p:spPr/>
        <p:txBody>
          <a:bodyPr/>
          <a:lstStyle/>
          <a:p>
            <a:fld id="{820BB889-9D34-4BBB-8EBF-7B432ADE08F0}" type="datetimeFigureOut">
              <a:rPr lang="ru-RU" smtClean="0"/>
              <a:t>27.08.2019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C173F88-3387-453B-9303-AC0210B95CB8}" type="slidenum">
              <a:rPr lang="ru-RU" smtClean="0"/>
              <a:t>‹#›</a:t>
            </a:fld>
            <a:endParaRPr lang="ru-RU"/>
          </a:p>
        </p:txBody>
      </p:sp>
    </p:spTree>
    <p:extLst>
      <p:ext uri="{BB962C8B-B14F-4D97-AF65-F5344CB8AC3E}">
        <p14:creationId xmlns:p14="http://schemas.microsoft.com/office/powerpoint/2010/main" val="184974953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a:t>Click to edit Master title style</a:t>
            </a:r>
            <a:endParaRPr lang="ru-RU"/>
          </a:p>
        </p:txBody>
      </p:sp>
      <p:sp>
        <p:nvSpPr>
          <p:cNvPr id="3" name="Объект 2"/>
          <p:cNvSpPr>
            <a:spLocks noGrp="1"/>
          </p:cNvSpPr>
          <p:nvPr>
            <p:ph sz="half" idx="1"/>
          </p:nvPr>
        </p:nvSpPr>
        <p:spPr>
          <a:xfrm>
            <a:off x="628650" y="1825625"/>
            <a:ext cx="3867151"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Объект 3"/>
          <p:cNvSpPr>
            <a:spLocks noGrp="1"/>
          </p:cNvSpPr>
          <p:nvPr>
            <p:ph sz="half" idx="2"/>
          </p:nvPr>
        </p:nvSpPr>
        <p:spPr>
          <a:xfrm>
            <a:off x="4648201" y="1825625"/>
            <a:ext cx="3867151"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5" name="Дата 4"/>
          <p:cNvSpPr>
            <a:spLocks noGrp="1"/>
          </p:cNvSpPr>
          <p:nvPr>
            <p:ph type="dt" sz="half" idx="10"/>
          </p:nvPr>
        </p:nvSpPr>
        <p:spPr/>
        <p:txBody>
          <a:bodyPr/>
          <a:lstStyle/>
          <a:p>
            <a:fld id="{820BB889-9D34-4BBB-8EBF-7B432ADE08F0}" type="datetimeFigureOut">
              <a:rPr lang="ru-RU" smtClean="0"/>
              <a:t>27.08.2019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C173F88-3387-453B-9303-AC0210B95CB8}" type="slidenum">
              <a:rPr lang="ru-RU" smtClean="0"/>
              <a:t>‹#›</a:t>
            </a:fld>
            <a:endParaRPr lang="ru-RU"/>
          </a:p>
        </p:txBody>
      </p:sp>
    </p:spTree>
    <p:extLst>
      <p:ext uri="{BB962C8B-B14F-4D97-AF65-F5344CB8AC3E}">
        <p14:creationId xmlns:p14="http://schemas.microsoft.com/office/powerpoint/2010/main" val="84888423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7"/>
            <a:ext cx="10515600" cy="1325563"/>
          </a:xfrm>
        </p:spPr>
        <p:txBody>
          <a:bodyPr/>
          <a:lstStyle/>
          <a:p>
            <a:r>
              <a:rPr lang="en-US"/>
              <a:t>Click to edit Master title style</a:t>
            </a:r>
            <a:endParaRPr lang="ru-RU"/>
          </a:p>
        </p:txBody>
      </p:sp>
      <p:sp>
        <p:nvSpPr>
          <p:cNvPr id="3" name="Текст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Объект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5" name="Текст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Объект 5"/>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7" name="Дата 6"/>
          <p:cNvSpPr>
            <a:spLocks noGrp="1"/>
          </p:cNvSpPr>
          <p:nvPr>
            <p:ph type="dt" sz="half" idx="10"/>
          </p:nvPr>
        </p:nvSpPr>
        <p:spPr/>
        <p:txBody>
          <a:bodyPr/>
          <a:lstStyle/>
          <a:p>
            <a:fld id="{820BB889-9D34-4BBB-8EBF-7B432ADE08F0}" type="datetimeFigureOut">
              <a:rPr lang="ru-RU" smtClean="0"/>
              <a:t>27.08.2019</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CC173F88-3387-453B-9303-AC0210B95CB8}" type="slidenum">
              <a:rPr lang="ru-RU" smtClean="0"/>
              <a:t>‹#›</a:t>
            </a:fld>
            <a:endParaRPr lang="ru-RU"/>
          </a:p>
        </p:txBody>
      </p:sp>
    </p:spTree>
    <p:extLst>
      <p:ext uri="{BB962C8B-B14F-4D97-AF65-F5344CB8AC3E}">
        <p14:creationId xmlns:p14="http://schemas.microsoft.com/office/powerpoint/2010/main" val="298610246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a:t>Click to edit Master title style</a:t>
            </a:r>
            <a:endParaRPr lang="ru-RU"/>
          </a:p>
        </p:txBody>
      </p:sp>
      <p:sp>
        <p:nvSpPr>
          <p:cNvPr id="3" name="Дата 2"/>
          <p:cNvSpPr>
            <a:spLocks noGrp="1"/>
          </p:cNvSpPr>
          <p:nvPr>
            <p:ph type="dt" sz="half" idx="10"/>
          </p:nvPr>
        </p:nvSpPr>
        <p:spPr/>
        <p:txBody>
          <a:bodyPr/>
          <a:lstStyle/>
          <a:p>
            <a:fld id="{820BB889-9D34-4BBB-8EBF-7B432ADE08F0}" type="datetimeFigureOut">
              <a:rPr lang="ru-RU" smtClean="0"/>
              <a:t>27.08.2019</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CC173F88-3387-453B-9303-AC0210B95CB8}" type="slidenum">
              <a:rPr lang="ru-RU" smtClean="0"/>
              <a:t>‹#›</a:t>
            </a:fld>
            <a:endParaRPr lang="ru-RU"/>
          </a:p>
        </p:txBody>
      </p:sp>
    </p:spTree>
    <p:extLst>
      <p:ext uri="{BB962C8B-B14F-4D97-AF65-F5344CB8AC3E}">
        <p14:creationId xmlns:p14="http://schemas.microsoft.com/office/powerpoint/2010/main" val="1570726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820BB889-9D34-4BBB-8EBF-7B432ADE08F0}" type="datetimeFigureOut">
              <a:rPr lang="ru-RU" smtClean="0"/>
              <a:t>27.08.2019</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CC173F88-3387-453B-9303-AC0210B95CB8}" type="slidenum">
              <a:rPr lang="ru-RU" smtClean="0"/>
              <a:t>‹#›</a:t>
            </a:fld>
            <a:endParaRPr lang="ru-RU"/>
          </a:p>
        </p:txBody>
      </p:sp>
    </p:spTree>
    <p:extLst>
      <p:ext uri="{BB962C8B-B14F-4D97-AF65-F5344CB8AC3E}">
        <p14:creationId xmlns:p14="http://schemas.microsoft.com/office/powerpoint/2010/main" val="23750428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2400"/>
            </a:lvl1pPr>
          </a:lstStyle>
          <a:p>
            <a:r>
              <a:rPr lang="en-US"/>
              <a:t>Click to edit Master title style</a:t>
            </a:r>
            <a:endParaRPr lang="ru-RU"/>
          </a:p>
        </p:txBody>
      </p:sp>
      <p:sp>
        <p:nvSpPr>
          <p:cNvPr id="3" name="Объект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Дата 4"/>
          <p:cNvSpPr>
            <a:spLocks noGrp="1"/>
          </p:cNvSpPr>
          <p:nvPr>
            <p:ph type="dt" sz="half" idx="10"/>
          </p:nvPr>
        </p:nvSpPr>
        <p:spPr/>
        <p:txBody>
          <a:bodyPr/>
          <a:lstStyle/>
          <a:p>
            <a:fld id="{820BB889-9D34-4BBB-8EBF-7B432ADE08F0}" type="datetimeFigureOut">
              <a:rPr lang="ru-RU" smtClean="0"/>
              <a:t>27.08.2019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C173F88-3387-453B-9303-AC0210B95CB8}" type="slidenum">
              <a:rPr lang="ru-RU" smtClean="0"/>
              <a:t>‹#›</a:t>
            </a:fld>
            <a:endParaRPr lang="ru-RU"/>
          </a:p>
        </p:txBody>
      </p:sp>
    </p:spTree>
    <p:extLst>
      <p:ext uri="{BB962C8B-B14F-4D97-AF65-F5344CB8AC3E}">
        <p14:creationId xmlns:p14="http://schemas.microsoft.com/office/powerpoint/2010/main" val="47780542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2400"/>
            </a:lvl1pPr>
          </a:lstStyle>
          <a:p>
            <a:r>
              <a:rPr lang="en-US"/>
              <a:t>Click to edit Master title style</a:t>
            </a:r>
            <a:endParaRPr lang="ru-RU"/>
          </a:p>
        </p:txBody>
      </p:sp>
      <p:sp>
        <p:nvSpPr>
          <p:cNvPr id="3" name="Рисунок 2"/>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Дата 4"/>
          <p:cNvSpPr>
            <a:spLocks noGrp="1"/>
          </p:cNvSpPr>
          <p:nvPr>
            <p:ph type="dt" sz="half" idx="10"/>
          </p:nvPr>
        </p:nvSpPr>
        <p:spPr/>
        <p:txBody>
          <a:bodyPr/>
          <a:lstStyle/>
          <a:p>
            <a:fld id="{820BB889-9D34-4BBB-8EBF-7B432ADE08F0}" type="datetimeFigureOut">
              <a:rPr lang="ru-RU" smtClean="0"/>
              <a:t>27.08.2019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C173F88-3387-453B-9303-AC0210B95CB8}" type="slidenum">
              <a:rPr lang="ru-RU" smtClean="0"/>
              <a:t>‹#›</a:t>
            </a:fld>
            <a:endParaRPr lang="ru-RU"/>
          </a:p>
        </p:txBody>
      </p:sp>
    </p:spTree>
    <p:extLst>
      <p:ext uri="{BB962C8B-B14F-4D97-AF65-F5344CB8AC3E}">
        <p14:creationId xmlns:p14="http://schemas.microsoft.com/office/powerpoint/2010/main" val="153499549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a:t>Click to edit Master title style</a:t>
            </a:r>
            <a:endParaRPr lang="ru-RU"/>
          </a:p>
        </p:txBody>
      </p:sp>
      <p:sp>
        <p:nvSpPr>
          <p:cNvPr id="3" name="Вертикальный текст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Дата 3"/>
          <p:cNvSpPr>
            <a:spLocks noGrp="1"/>
          </p:cNvSpPr>
          <p:nvPr>
            <p:ph type="dt" sz="half" idx="10"/>
          </p:nvPr>
        </p:nvSpPr>
        <p:spPr/>
        <p:txBody>
          <a:bodyPr/>
          <a:lstStyle/>
          <a:p>
            <a:fld id="{820BB889-9D34-4BBB-8EBF-7B432ADE08F0}" type="datetimeFigureOut">
              <a:rPr lang="ru-RU" smtClean="0"/>
              <a:t>27.08.2019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C173F88-3387-453B-9303-AC0210B95CB8}" type="slidenum">
              <a:rPr lang="ru-RU" smtClean="0"/>
              <a:t>‹#›</a:t>
            </a:fld>
            <a:endParaRPr lang="ru-RU"/>
          </a:p>
        </p:txBody>
      </p:sp>
    </p:spTree>
    <p:extLst>
      <p:ext uri="{BB962C8B-B14F-4D97-AF65-F5344CB8AC3E}">
        <p14:creationId xmlns:p14="http://schemas.microsoft.com/office/powerpoint/2010/main" val="344846743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43676" y="365125"/>
            <a:ext cx="1971675" cy="5811838"/>
          </a:xfrm>
        </p:spPr>
        <p:txBody>
          <a:bodyPr vert="eaVert"/>
          <a:lstStyle/>
          <a:p>
            <a:r>
              <a:rPr lang="en-US"/>
              <a:t>Click to edit Master title style</a:t>
            </a:r>
            <a:endParaRPr lang="ru-RU"/>
          </a:p>
        </p:txBody>
      </p:sp>
      <p:sp>
        <p:nvSpPr>
          <p:cNvPr id="3" name="Вертикальный текст 2"/>
          <p:cNvSpPr>
            <a:spLocks noGrp="1"/>
          </p:cNvSpPr>
          <p:nvPr>
            <p:ph type="body" orient="vert" idx="1"/>
          </p:nvPr>
        </p:nvSpPr>
        <p:spPr>
          <a:xfrm>
            <a:off x="628652" y="365125"/>
            <a:ext cx="57626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Дата 3"/>
          <p:cNvSpPr>
            <a:spLocks noGrp="1"/>
          </p:cNvSpPr>
          <p:nvPr>
            <p:ph type="dt" sz="half" idx="10"/>
          </p:nvPr>
        </p:nvSpPr>
        <p:spPr/>
        <p:txBody>
          <a:bodyPr/>
          <a:lstStyle/>
          <a:p>
            <a:fld id="{820BB889-9D34-4BBB-8EBF-7B432ADE08F0}" type="datetimeFigureOut">
              <a:rPr lang="ru-RU" smtClean="0"/>
              <a:t>27.08.2019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C173F88-3387-453B-9303-AC0210B95CB8}" type="slidenum">
              <a:rPr lang="ru-RU" smtClean="0"/>
              <a:t>‹#›</a:t>
            </a:fld>
            <a:endParaRPr lang="ru-RU"/>
          </a:p>
        </p:txBody>
      </p:sp>
    </p:spTree>
    <p:extLst>
      <p:ext uri="{BB962C8B-B14F-4D97-AF65-F5344CB8AC3E}">
        <p14:creationId xmlns:p14="http://schemas.microsoft.com/office/powerpoint/2010/main" val="206303657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20BB889-9D34-4BBB-8EBF-7B432ADE08F0}" type="datetimeFigureOut">
              <a:rPr lang="ru-RU" smtClean="0"/>
              <a:t>27.08.2019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C173F88-3387-453B-9303-AC0210B95CB8}" type="slidenum">
              <a:rPr lang="ru-RU" smtClean="0"/>
              <a:t>‹#›</a:t>
            </a:fld>
            <a:endParaRPr lang="ru-RU"/>
          </a:p>
        </p:txBody>
      </p:sp>
    </p:spTree>
    <p:extLst>
      <p:ext uri="{BB962C8B-B14F-4D97-AF65-F5344CB8AC3E}">
        <p14:creationId xmlns:p14="http://schemas.microsoft.com/office/powerpoint/2010/main" val="64097825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0BB889-9D34-4BBB-8EBF-7B432ADE08F0}" type="datetimeFigureOut">
              <a:rPr lang="ru-RU" smtClean="0"/>
              <a:t>27.08.2019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C173F88-3387-453B-9303-AC0210B95CB8}" type="slidenum">
              <a:rPr lang="ru-RU" smtClean="0"/>
              <a:t>‹#›</a:t>
            </a:fld>
            <a:endParaRPr lang="ru-RU"/>
          </a:p>
        </p:txBody>
      </p:sp>
    </p:spTree>
    <p:extLst>
      <p:ext uri="{BB962C8B-B14F-4D97-AF65-F5344CB8AC3E}">
        <p14:creationId xmlns:p14="http://schemas.microsoft.com/office/powerpoint/2010/main" val="50716333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20BB889-9D34-4BBB-8EBF-7B432ADE08F0}" type="datetimeFigureOut">
              <a:rPr lang="ru-RU" smtClean="0"/>
              <a:t>27.08.2019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C173F88-3387-453B-9303-AC0210B95CB8}" type="slidenum">
              <a:rPr lang="ru-RU" smtClean="0"/>
              <a:t>‹#›</a:t>
            </a:fld>
            <a:endParaRPr lang="ru-RU"/>
          </a:p>
        </p:txBody>
      </p:sp>
    </p:spTree>
    <p:extLst>
      <p:ext uri="{BB962C8B-B14F-4D97-AF65-F5344CB8AC3E}">
        <p14:creationId xmlns:p14="http://schemas.microsoft.com/office/powerpoint/2010/main" val="104377681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20BB889-9D34-4BBB-8EBF-7B432ADE08F0}" type="datetimeFigureOut">
              <a:rPr lang="ru-RU" smtClean="0"/>
              <a:t>27.08.2019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C173F88-3387-453B-9303-AC0210B95CB8}" type="slidenum">
              <a:rPr lang="ru-RU" smtClean="0"/>
              <a:t>‹#›</a:t>
            </a:fld>
            <a:endParaRPr lang="ru-RU"/>
          </a:p>
        </p:txBody>
      </p:sp>
    </p:spTree>
    <p:extLst>
      <p:ext uri="{BB962C8B-B14F-4D97-AF65-F5344CB8AC3E}">
        <p14:creationId xmlns:p14="http://schemas.microsoft.com/office/powerpoint/2010/main" val="256083904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20BB889-9D34-4BBB-8EBF-7B432ADE08F0}" type="datetimeFigureOut">
              <a:rPr lang="ru-RU" smtClean="0"/>
              <a:t>27.08.2019</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CC173F88-3387-453B-9303-AC0210B95CB8}" type="slidenum">
              <a:rPr lang="ru-RU" smtClean="0"/>
              <a:t>‹#›</a:t>
            </a:fld>
            <a:endParaRPr lang="ru-RU"/>
          </a:p>
        </p:txBody>
      </p:sp>
    </p:spTree>
    <p:extLst>
      <p:ext uri="{BB962C8B-B14F-4D97-AF65-F5344CB8AC3E}">
        <p14:creationId xmlns:p14="http://schemas.microsoft.com/office/powerpoint/2010/main" val="44157212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20BB889-9D34-4BBB-8EBF-7B432ADE08F0}" type="datetimeFigureOut">
              <a:rPr lang="ru-RU" smtClean="0"/>
              <a:t>27.08.2019</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CC173F88-3387-453B-9303-AC0210B95CB8}" type="slidenum">
              <a:rPr lang="ru-RU" smtClean="0"/>
              <a:t>‹#›</a:t>
            </a:fld>
            <a:endParaRPr lang="ru-RU"/>
          </a:p>
        </p:txBody>
      </p:sp>
    </p:spTree>
    <p:extLst>
      <p:ext uri="{BB962C8B-B14F-4D97-AF65-F5344CB8AC3E}">
        <p14:creationId xmlns:p14="http://schemas.microsoft.com/office/powerpoint/2010/main" val="159852749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0BB889-9D34-4BBB-8EBF-7B432ADE08F0}" type="datetimeFigureOut">
              <a:rPr lang="ru-RU" smtClean="0"/>
              <a:t>27.08.2019</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CC173F88-3387-453B-9303-AC0210B95CB8}" type="slidenum">
              <a:rPr lang="ru-RU" smtClean="0"/>
              <a:t>‹#›</a:t>
            </a:fld>
            <a:endParaRPr lang="ru-RU"/>
          </a:p>
        </p:txBody>
      </p:sp>
    </p:spTree>
    <p:extLst>
      <p:ext uri="{BB962C8B-B14F-4D97-AF65-F5344CB8AC3E}">
        <p14:creationId xmlns:p14="http://schemas.microsoft.com/office/powerpoint/2010/main" val="16315425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20BB889-9D34-4BBB-8EBF-7B432ADE08F0}" type="datetimeFigureOut">
              <a:rPr lang="ru-RU" smtClean="0"/>
              <a:t>27.08.2019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C173F88-3387-453B-9303-AC0210B95CB8}" type="slidenum">
              <a:rPr lang="ru-RU" smtClean="0"/>
              <a:t>‹#›</a:t>
            </a:fld>
            <a:endParaRPr lang="ru-RU"/>
          </a:p>
        </p:txBody>
      </p:sp>
    </p:spTree>
    <p:extLst>
      <p:ext uri="{BB962C8B-B14F-4D97-AF65-F5344CB8AC3E}">
        <p14:creationId xmlns:p14="http://schemas.microsoft.com/office/powerpoint/2010/main" val="35487807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20BB889-9D34-4BBB-8EBF-7B432ADE08F0}" type="datetimeFigureOut">
              <a:rPr lang="ru-RU" smtClean="0"/>
              <a:t>27.08.2019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C173F88-3387-453B-9303-AC0210B95CB8}" type="slidenum">
              <a:rPr lang="ru-RU" smtClean="0"/>
              <a:t>‹#›</a:t>
            </a:fld>
            <a:endParaRPr lang="ru-RU"/>
          </a:p>
        </p:txBody>
      </p:sp>
    </p:spTree>
    <p:extLst>
      <p:ext uri="{BB962C8B-B14F-4D97-AF65-F5344CB8AC3E}">
        <p14:creationId xmlns:p14="http://schemas.microsoft.com/office/powerpoint/2010/main" val="390779479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0BB889-9D34-4BBB-8EBF-7B432ADE08F0}" type="datetimeFigureOut">
              <a:rPr lang="ru-RU" smtClean="0"/>
              <a:t>27.08.2019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C173F88-3387-453B-9303-AC0210B95CB8}" type="slidenum">
              <a:rPr lang="ru-RU" smtClean="0"/>
              <a:t>‹#›</a:t>
            </a:fld>
            <a:endParaRPr lang="ru-RU"/>
          </a:p>
        </p:txBody>
      </p:sp>
    </p:spTree>
    <p:extLst>
      <p:ext uri="{BB962C8B-B14F-4D97-AF65-F5344CB8AC3E}">
        <p14:creationId xmlns:p14="http://schemas.microsoft.com/office/powerpoint/2010/main" val="316709633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0BB889-9D34-4BBB-8EBF-7B432ADE08F0}" type="datetimeFigureOut">
              <a:rPr lang="ru-RU" smtClean="0"/>
              <a:t>27.08.2019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C173F88-3387-453B-9303-AC0210B95CB8}" type="slidenum">
              <a:rPr lang="ru-RU" smtClean="0"/>
              <a:t>‹#›</a:t>
            </a:fld>
            <a:endParaRPr lang="ru-RU"/>
          </a:p>
        </p:txBody>
      </p:sp>
    </p:spTree>
    <p:extLst>
      <p:ext uri="{BB962C8B-B14F-4D97-AF65-F5344CB8AC3E}">
        <p14:creationId xmlns:p14="http://schemas.microsoft.com/office/powerpoint/2010/main" val="139324320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twoObj">
  <p:cSld name="1_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4" name="Content Placeholder 3"/>
          <p:cNvSpPr>
            <a:spLocks noGrp="1"/>
          </p:cNvSpPr>
          <p:nvPr>
            <p:ph sz="half" idx="2"/>
          </p:nvPr>
        </p:nvSpPr>
        <p:spPr>
          <a:xfrm>
            <a:off x="6197600" y="1600201"/>
            <a:ext cx="53848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28E80666-FB37-4B36-9149-507F3B0178E3}" type="datetimeFigureOut">
              <a:rPr lang="en-US" smtClean="0"/>
              <a:pPr/>
              <a:t>8/27/2019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E63A33-8271-4DD0-9C48-789913D7C115}" type="slidenum">
              <a:rPr lang="en-US" smtClean="0"/>
              <a:pPr/>
              <a:t>‹#›</a:t>
            </a:fld>
            <a:endParaRPr lang="en-US"/>
          </a:p>
        </p:txBody>
      </p:sp>
      <p:sp>
        <p:nvSpPr>
          <p:cNvPr id="9" name="Content Placeholder 8"/>
          <p:cNvSpPr>
            <a:spLocks noGrp="1"/>
          </p:cNvSpPr>
          <p:nvPr>
            <p:ph sz="quarter" idx="13"/>
          </p:nvPr>
        </p:nvSpPr>
        <p:spPr>
          <a:xfrm>
            <a:off x="487680" y="1600200"/>
            <a:ext cx="5388864" cy="452628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Tree>
    <p:extLst>
      <p:ext uri="{BB962C8B-B14F-4D97-AF65-F5344CB8AC3E}">
        <p14:creationId xmlns:p14="http://schemas.microsoft.com/office/powerpoint/2010/main" val="272211704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chart">
  <p:cSld name="Заголовок и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609600"/>
            <a:ext cx="10363200" cy="1143000"/>
          </a:xfrm>
        </p:spPr>
        <p:txBody>
          <a:bodyPr/>
          <a:lstStyle/>
          <a:p>
            <a:r>
              <a:rPr lang="ru-RU"/>
              <a:t>Образец заголовка</a:t>
            </a:r>
          </a:p>
        </p:txBody>
      </p:sp>
      <p:sp>
        <p:nvSpPr>
          <p:cNvPr id="3" name="Диаграмма 2"/>
          <p:cNvSpPr>
            <a:spLocks noGrp="1"/>
          </p:cNvSpPr>
          <p:nvPr>
            <p:ph type="chart" idx="1"/>
          </p:nvPr>
        </p:nvSpPr>
        <p:spPr>
          <a:xfrm>
            <a:off x="914400" y="1981200"/>
            <a:ext cx="10363200" cy="4114800"/>
          </a:xfrm>
        </p:spPr>
        <p:txBody>
          <a:bodyPr/>
          <a:lstStyle/>
          <a:p>
            <a:pPr lvl="0"/>
            <a:endParaRPr lang="ru-RU" noProof="0"/>
          </a:p>
        </p:txBody>
      </p:sp>
    </p:spTree>
    <p:extLst>
      <p:ext uri="{BB962C8B-B14F-4D97-AF65-F5344CB8AC3E}">
        <p14:creationId xmlns:p14="http://schemas.microsoft.com/office/powerpoint/2010/main" val="4748749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twoTxTwoObj">
  <p:cSld name="1_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a:p>
        </p:txBody>
      </p:sp>
      <p:sp>
        <p:nvSpPr>
          <p:cNvPr id="3" name="Text Placeholder 2"/>
          <p:cNvSpPr>
            <a:spLocks noGrp="1"/>
          </p:cNvSpPr>
          <p:nvPr>
            <p:ph type="body" idx="1"/>
          </p:nvPr>
        </p:nvSpPr>
        <p:spPr>
          <a:xfrm>
            <a:off x="609600" y="1600200"/>
            <a:ext cx="5386917"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5" name="Text Placeholder 4"/>
          <p:cNvSpPr>
            <a:spLocks noGrp="1"/>
          </p:cNvSpPr>
          <p:nvPr>
            <p:ph type="body" sz="quarter" idx="3"/>
          </p:nvPr>
        </p:nvSpPr>
        <p:spPr>
          <a:xfrm>
            <a:off x="6197601" y="1600200"/>
            <a:ext cx="5389033"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7" name="Date Placeholder 6"/>
          <p:cNvSpPr>
            <a:spLocks noGrp="1"/>
          </p:cNvSpPr>
          <p:nvPr>
            <p:ph type="dt" sz="half" idx="10"/>
          </p:nvPr>
        </p:nvSpPr>
        <p:spPr/>
        <p:txBody>
          <a:bodyPr/>
          <a:lstStyle/>
          <a:p>
            <a:fld id="{28E80666-FB37-4B36-9149-507F3B0178E3}" type="datetimeFigureOut">
              <a:rPr lang="en-US" smtClean="0"/>
              <a:pPr/>
              <a:t>8/27/2019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7E63A33-8271-4DD0-9C48-789913D7C115}" type="slidenum">
              <a:rPr lang="en-US" smtClean="0"/>
              <a:pPr/>
              <a:t>‹#›</a:t>
            </a:fld>
            <a:endParaRPr lang="en-US"/>
          </a:p>
        </p:txBody>
      </p:sp>
      <p:sp>
        <p:nvSpPr>
          <p:cNvPr id="11" name="Content Placeholder 10"/>
          <p:cNvSpPr>
            <a:spLocks noGrp="1"/>
          </p:cNvSpPr>
          <p:nvPr>
            <p:ph sz="quarter" idx="13"/>
          </p:nvPr>
        </p:nvSpPr>
        <p:spPr>
          <a:xfrm>
            <a:off x="609600" y="2212848"/>
            <a:ext cx="5388864" cy="391363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13" name="Content Placeholder 12"/>
          <p:cNvSpPr>
            <a:spLocks noGrp="1"/>
          </p:cNvSpPr>
          <p:nvPr>
            <p:ph sz="quarter" idx="14"/>
          </p:nvPr>
        </p:nvSpPr>
        <p:spPr>
          <a:xfrm>
            <a:off x="6230112" y="2212849"/>
            <a:ext cx="5388864" cy="391318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Tree>
    <p:extLst>
      <p:ext uri="{BB962C8B-B14F-4D97-AF65-F5344CB8AC3E}">
        <p14:creationId xmlns:p14="http://schemas.microsoft.com/office/powerpoint/2010/main" val="152404746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28601"/>
            <a:ext cx="10363200" cy="4571999"/>
          </a:xfrm>
        </p:spPr>
        <p:txBody>
          <a:bodyPr anchor="ctr">
            <a:noAutofit/>
          </a:bodyPr>
          <a:lstStyle>
            <a:lvl1pPr>
              <a:lnSpc>
                <a:spcPct val="100000"/>
              </a:lnSpc>
              <a:defRPr sz="8800" spc="-80" baseline="0">
                <a:solidFill>
                  <a:schemeClr val="tx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609600" y="4800600"/>
            <a:ext cx="9144000" cy="914400"/>
          </a:xfrm>
        </p:spPr>
        <p:txBody>
          <a:bodyPr/>
          <a:lstStyle>
            <a:lvl1pPr marL="0" indent="0" algn="l">
              <a:buNone/>
              <a:defRPr b="0" cap="all" spc="120" baseline="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820BB889-9D34-4BBB-8EBF-7B432ADE08F0}" type="datetimeFigureOut">
              <a:rPr lang="ru-RU" smtClean="0"/>
              <a:t>27.08.2019</a:t>
            </a:fld>
            <a:endParaRPr lang="ru-RU"/>
          </a:p>
        </p:txBody>
      </p:sp>
      <p:sp>
        <p:nvSpPr>
          <p:cNvPr id="5" name="Footer Placeholder 4"/>
          <p:cNvSpPr>
            <a:spLocks noGrp="1"/>
          </p:cNvSpPr>
          <p:nvPr>
            <p:ph type="ftr" sz="quarter" idx="11"/>
          </p:nvPr>
        </p:nvSpPr>
        <p:spPr/>
        <p:txBody>
          <a:bodyPr/>
          <a:lstStyle/>
          <a:p>
            <a:endParaRPr lang="ru-RU"/>
          </a:p>
        </p:txBody>
      </p:sp>
      <p:sp>
        <p:nvSpPr>
          <p:cNvPr id="9" name="Rectangle 8"/>
          <p:cNvSpPr/>
          <p:nvPr/>
        </p:nvSpPr>
        <p:spPr>
          <a:xfrm>
            <a:off x="12001499" y="4846320"/>
            <a:ext cx="190501"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2001499" y="0"/>
            <a:ext cx="190501"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CC173F88-3387-453B-9303-AC0210B95CB8}" type="slidenum">
              <a:rPr lang="ru-RU" smtClean="0"/>
              <a:t>‹#›</a:t>
            </a:fld>
            <a:endParaRPr lang="ru-RU"/>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820BB889-9D34-4BBB-8EBF-7B432ADE08F0}" type="datetimeFigureOut">
              <a:rPr lang="ru-RU" smtClean="0"/>
              <a:t>27.08.2019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C173F88-3387-453B-9303-AC0210B95CB8}" type="slidenum">
              <a:rPr lang="ru-RU" smtClean="0"/>
              <a:t>‹#›</a:t>
            </a:fld>
            <a:endParaRPr lang="ru-RU"/>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09600" y="1447801"/>
            <a:ext cx="10363200" cy="4321175"/>
          </a:xfrm>
        </p:spPr>
        <p:txBody>
          <a:bodyPr anchor="ctr">
            <a:noAutofit/>
          </a:bodyPr>
          <a:lstStyle>
            <a:lvl1pPr algn="l">
              <a:lnSpc>
                <a:spcPct val="100000"/>
              </a:lnSpc>
              <a:defRPr sz="8800" b="0" cap="all" spc="-80" baseline="0">
                <a:solidFill>
                  <a:schemeClr val="tx1"/>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609600" y="228601"/>
            <a:ext cx="10363200" cy="1066800"/>
          </a:xfrm>
        </p:spPr>
        <p:txBody>
          <a:bodyPr anchor="b"/>
          <a:lstStyle>
            <a:lvl1pPr marL="0" indent="0">
              <a:buNone/>
              <a:defRPr sz="2000" b="0" cap="all" spc="12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7" name="Date Placeholder 6"/>
          <p:cNvSpPr>
            <a:spLocks noGrp="1"/>
          </p:cNvSpPr>
          <p:nvPr>
            <p:ph type="dt" sz="half" idx="10"/>
          </p:nvPr>
        </p:nvSpPr>
        <p:spPr/>
        <p:txBody>
          <a:bodyPr/>
          <a:lstStyle/>
          <a:p>
            <a:fld id="{820BB889-9D34-4BBB-8EBF-7B432ADE08F0}" type="datetimeFigureOut">
              <a:rPr lang="ru-RU" smtClean="0"/>
              <a:t>27.08.2019</a:t>
            </a:fld>
            <a:endParaRPr lang="ru-RU"/>
          </a:p>
        </p:txBody>
      </p:sp>
      <p:sp>
        <p:nvSpPr>
          <p:cNvPr id="8" name="Slide Number Placeholder 7"/>
          <p:cNvSpPr>
            <a:spLocks noGrp="1"/>
          </p:cNvSpPr>
          <p:nvPr>
            <p:ph type="sldNum" sz="quarter" idx="11"/>
          </p:nvPr>
        </p:nvSpPr>
        <p:spPr/>
        <p:txBody>
          <a:bodyPr/>
          <a:lstStyle/>
          <a:p>
            <a:fld id="{CC173F88-3387-453B-9303-AC0210B95CB8}" type="slidenum">
              <a:rPr lang="ru-RU" smtClean="0"/>
              <a:t>‹#›</a:t>
            </a:fld>
            <a:endParaRPr lang="ru-RU"/>
          </a:p>
        </p:txBody>
      </p:sp>
      <p:sp>
        <p:nvSpPr>
          <p:cNvPr id="9" name="Footer Placeholder 8"/>
          <p:cNvSpPr>
            <a:spLocks noGrp="1"/>
          </p:cNvSpPr>
          <p:nvPr>
            <p:ph type="ftr" sz="quarter" idx="12"/>
          </p:nvPr>
        </p:nvSpPr>
        <p:spPr/>
        <p:txBody>
          <a:bodyPr/>
          <a:lstStyle/>
          <a:p>
            <a:endParaRPr lang="ru-RU"/>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sz="half" idx="1"/>
          </p:nvPr>
        </p:nvSpPr>
        <p:spPr>
          <a:xfrm>
            <a:off x="2174240" y="1574800"/>
            <a:ext cx="438912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786880" y="1574800"/>
            <a:ext cx="438912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820BB889-9D34-4BBB-8EBF-7B432ADE08F0}" type="datetimeFigureOut">
              <a:rPr lang="ru-RU" smtClean="0"/>
              <a:t>27.08.2019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C173F88-3387-453B-9303-AC0210B95CB8}" type="slidenum">
              <a:rPr lang="ru-RU" smtClean="0"/>
              <a:t>‹#›</a:t>
            </a:fld>
            <a:endParaRPr lang="ru-RU"/>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2170176" y="1572768"/>
            <a:ext cx="4389120" cy="639762"/>
          </a:xfrm>
        </p:spPr>
        <p:txBody>
          <a:bodyPr anchor="b">
            <a:noAutofit/>
          </a:bodyPr>
          <a:lstStyle>
            <a:lvl1pPr marL="0" indent="0">
              <a:buNone/>
              <a:defRPr sz="1800" b="0" cap="all" spc="1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2170176" y="2259366"/>
            <a:ext cx="438912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790944" y="1572768"/>
            <a:ext cx="4389120" cy="639762"/>
          </a:xfrm>
        </p:spPr>
        <p:txBody>
          <a:bodyPr anchor="b">
            <a:noAutofit/>
          </a:bodyPr>
          <a:lstStyle>
            <a:lvl1pPr marL="0" indent="0">
              <a:buNone/>
              <a:defRPr lang="en-US" sz="1800" b="0" kern="1200" cap="all" spc="100" baseline="0" dirty="0" smtClean="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ct val="20000"/>
              </a:spcBef>
              <a:buFont typeface="Arial" pitchFamily="34" charset="0"/>
              <a:buNone/>
            </a:pPr>
            <a:r>
              <a:rPr lang="ru-RU" smtClean="0"/>
              <a:t>Образец текста</a:t>
            </a:r>
          </a:p>
        </p:txBody>
      </p:sp>
      <p:sp>
        <p:nvSpPr>
          <p:cNvPr id="6" name="Content Placeholder 5"/>
          <p:cNvSpPr>
            <a:spLocks noGrp="1"/>
          </p:cNvSpPr>
          <p:nvPr>
            <p:ph sz="quarter" idx="4"/>
          </p:nvPr>
        </p:nvSpPr>
        <p:spPr>
          <a:xfrm>
            <a:off x="6790944" y="2259366"/>
            <a:ext cx="438912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820BB889-9D34-4BBB-8EBF-7B432ADE08F0}" type="datetimeFigureOut">
              <a:rPr lang="ru-RU" smtClean="0"/>
              <a:t>27.08.2019</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CC173F88-3387-453B-9303-AC0210B95CB8}" type="slidenum">
              <a:rPr lang="ru-RU" smtClean="0"/>
              <a:t>‹#›</a:t>
            </a:fld>
            <a:endParaRPr lang="ru-RU"/>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820BB889-9D34-4BBB-8EBF-7B432ADE08F0}" type="datetimeFigureOut">
              <a:rPr lang="ru-RU" smtClean="0"/>
              <a:t>27.08.2019</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CC173F88-3387-453B-9303-AC0210B95CB8}" type="slidenum">
              <a:rPr lang="ru-RU" smtClean="0"/>
              <a:t>‹#›</a:t>
            </a:fld>
            <a:endParaRPr lang="ru-RU"/>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0BB889-9D34-4BBB-8EBF-7B432ADE08F0}" type="datetimeFigureOut">
              <a:rPr lang="ru-RU" smtClean="0"/>
              <a:t>27.08.2019</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CC173F88-3387-453B-9303-AC0210B95CB8}" type="slidenum">
              <a:rPr lang="ru-RU" smtClean="0"/>
              <a:t>‹#›</a:t>
            </a:fld>
            <a:endParaRPr lang="ru-RU"/>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3" name="Content Placeholder 2"/>
          <p:cNvSpPr>
            <a:spLocks noGrp="1"/>
          </p:cNvSpPr>
          <p:nvPr>
            <p:ph idx="1"/>
          </p:nvPr>
        </p:nvSpPr>
        <p:spPr>
          <a:xfrm>
            <a:off x="4766733" y="1600200"/>
            <a:ext cx="6815667" cy="448056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09601" y="1600200"/>
            <a:ext cx="4011084"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820BB889-9D34-4BBB-8EBF-7B432ADE08F0}" type="datetimeFigureOut">
              <a:rPr lang="ru-RU" smtClean="0"/>
              <a:t>27.08.2019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C173F88-3387-453B-9303-AC0210B95CB8}"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Rectangle 8"/>
          <p:cNvSpPr/>
          <p:nvPr/>
        </p:nvSpPr>
        <p:spPr>
          <a:xfrm>
            <a:off x="12001499" y="4846320"/>
            <a:ext cx="190501"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 y="0"/>
            <a:ext cx="12001169" cy="4846320"/>
          </a:xfrm>
          <a:solidFill>
            <a:schemeClr val="bg1">
              <a:lumMod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a:p>
        </p:txBody>
      </p:sp>
      <p:sp>
        <p:nvSpPr>
          <p:cNvPr id="4" name="Text Placeholder 3"/>
          <p:cNvSpPr>
            <a:spLocks noGrp="1"/>
          </p:cNvSpPr>
          <p:nvPr>
            <p:ph type="body" sz="half" idx="2"/>
          </p:nvPr>
        </p:nvSpPr>
        <p:spPr>
          <a:xfrm>
            <a:off x="609600" y="5715000"/>
            <a:ext cx="10871200" cy="4572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820BB889-9D34-4BBB-8EBF-7B432ADE08F0}" type="datetimeFigureOut">
              <a:rPr lang="ru-RU" smtClean="0"/>
              <a:t>27.08.2019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CC173F88-3387-453B-9303-AC0210B95CB8}" type="slidenum">
              <a:rPr lang="ru-RU" smtClean="0"/>
              <a:t>‹#›</a:t>
            </a:fld>
            <a:endParaRPr lang="ru-RU"/>
          </a:p>
        </p:txBody>
      </p:sp>
      <p:sp>
        <p:nvSpPr>
          <p:cNvPr id="8" name="Title 7"/>
          <p:cNvSpPr>
            <a:spLocks noGrp="1"/>
          </p:cNvSpPr>
          <p:nvPr>
            <p:ph type="title"/>
          </p:nvPr>
        </p:nvSpPr>
        <p:spPr>
          <a:xfrm>
            <a:off x="609600" y="4953000"/>
            <a:ext cx="10871200" cy="762000"/>
          </a:xfrm>
        </p:spPr>
        <p:txBody>
          <a:bodyPr anchor="t">
            <a:normAutofit/>
          </a:bodyPr>
          <a:lstStyle>
            <a:lvl1pPr>
              <a:defRPr sz="3200"/>
            </a:lvl1pPr>
          </a:lstStyle>
          <a:p>
            <a:r>
              <a:rPr lang="ru-RU" smtClean="0"/>
              <a:t>Образец заголовка</a:t>
            </a:r>
            <a:endParaRPr lang="en-US" dirty="0"/>
          </a:p>
        </p:txBody>
      </p:sp>
      <p:sp>
        <p:nvSpPr>
          <p:cNvPr id="10" name="Rectangle 9"/>
          <p:cNvSpPr/>
          <p:nvPr/>
        </p:nvSpPr>
        <p:spPr>
          <a:xfrm>
            <a:off x="12001499" y="0"/>
            <a:ext cx="190501"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820BB889-9D34-4BBB-8EBF-7B432ADE08F0}" type="datetimeFigureOut">
              <a:rPr lang="ru-RU" smtClean="0"/>
              <a:t>27.08.2019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C173F88-3387-453B-9303-AC0210B95CB8}" type="slidenum">
              <a:rPr lang="ru-RU" smtClean="0"/>
              <a:t>‹#›</a:t>
            </a:fld>
            <a:endParaRPr lang="ru-RU"/>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ru-RU" smtClean="0"/>
              <a:t>Образец заголовка</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820BB889-9D34-4BBB-8EBF-7B432ADE08F0}" type="datetimeFigureOut">
              <a:rPr lang="ru-RU" smtClean="0"/>
              <a:t>27.08.2019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C173F88-3387-453B-9303-AC0210B95CB8}" type="slidenum">
              <a:rPr lang="ru-RU" smtClean="0"/>
              <a:t>‹#›</a:t>
            </a:fld>
            <a:endParaRPr lang="ru-RU"/>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type="chart">
  <p:cSld name="Заголовок и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609600"/>
            <a:ext cx="10363200" cy="1143000"/>
          </a:xfrm>
        </p:spPr>
        <p:txBody>
          <a:bodyPr/>
          <a:lstStyle/>
          <a:p>
            <a:r>
              <a:rPr lang="ru-RU"/>
              <a:t>Образец заголовка</a:t>
            </a:r>
          </a:p>
        </p:txBody>
      </p:sp>
      <p:sp>
        <p:nvSpPr>
          <p:cNvPr id="3" name="Диаграмма 2"/>
          <p:cNvSpPr>
            <a:spLocks noGrp="1"/>
          </p:cNvSpPr>
          <p:nvPr>
            <p:ph type="chart" idx="1"/>
          </p:nvPr>
        </p:nvSpPr>
        <p:spPr>
          <a:xfrm>
            <a:off x="914400" y="1981200"/>
            <a:ext cx="10363200" cy="4114800"/>
          </a:xfrm>
        </p:spPr>
        <p:txBody>
          <a:bodyPr/>
          <a:lstStyle/>
          <a:p>
            <a:pPr lvl="0"/>
            <a:endParaRPr lang="ru-RU" noProof="0"/>
          </a:p>
        </p:txBody>
      </p:sp>
    </p:spTree>
    <p:extLst>
      <p:ext uri="{BB962C8B-B14F-4D97-AF65-F5344CB8AC3E}">
        <p14:creationId xmlns:p14="http://schemas.microsoft.com/office/powerpoint/2010/main" val="474874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6" Type="http://schemas.openxmlformats.org/officeDocument/2006/relationships/image" Target="../media/image4.jpg"/><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theme" Target="../theme/theme3.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theme" Target="../theme/theme4.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image" Target="../media/image4.jpg"/><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theme" Target="../theme/theme5.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slideLayout" Target="../slideLayouts/slideLayout74.xml"/><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slideLayout" Target="../slideLayouts/slideLayout73.xml"/><Relationship Id="rId2" Type="http://schemas.openxmlformats.org/officeDocument/2006/relationships/slideLayout" Target="../slideLayouts/slideLayout63.xml"/><Relationship Id="rId16" Type="http://schemas.openxmlformats.org/officeDocument/2006/relationships/image" Target="../media/image5.jpg"/><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5" Type="http://schemas.openxmlformats.org/officeDocument/2006/relationships/theme" Target="../theme/theme6.xml"/><Relationship Id="rId10" Type="http://schemas.openxmlformats.org/officeDocument/2006/relationships/slideLayout" Target="../slideLayouts/slideLayout71.xml"/><Relationship Id="rId4" Type="http://schemas.openxmlformats.org/officeDocument/2006/relationships/slideLayout" Target="../slideLayouts/slideLayout65.xml"/><Relationship Id="rId9" Type="http://schemas.openxmlformats.org/officeDocument/2006/relationships/slideLayout" Target="../slideLayouts/slideLayout70.xml"/><Relationship Id="rId14" Type="http://schemas.openxmlformats.org/officeDocument/2006/relationships/slideLayout" Target="../slideLayouts/slideLayout7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theme" Target="../theme/theme7.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5" Type="http://schemas.openxmlformats.org/officeDocument/2006/relationships/slideLayout" Target="../slideLayouts/slideLayout8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xmlns="" id="{6C63F3DE-B5A9-ED47-801B-24F3402A03EE}"/>
              </a:ext>
            </a:extLst>
          </p:cNvPr>
          <p:cNvSpPr>
            <a:spLocks noChangeArrowheads="1"/>
          </p:cNvSpPr>
          <p:nvPr userDrawn="1"/>
        </p:nvSpPr>
        <p:spPr bwMode="auto">
          <a:xfrm>
            <a:off x="0" y="0"/>
            <a:ext cx="12192000" cy="6858000"/>
          </a:xfrm>
          <a:prstGeom prst="rect">
            <a:avLst/>
          </a:prstGeom>
          <a:solidFill>
            <a:srgbClr val="0099FF"/>
          </a:solidFill>
          <a:ln w="9525">
            <a:solidFill>
              <a:schemeClr val="tx1"/>
            </a:solidFill>
            <a:miter lim="800000"/>
            <a:headEnd/>
            <a:tailEnd/>
          </a:ln>
        </p:spPr>
        <p:txBody>
          <a:bodyPr wrap="none" anchor="ctr"/>
          <a:lstStyle/>
          <a:p>
            <a:endParaRPr lang="ru-RU" sz="2400"/>
          </a:p>
        </p:txBody>
      </p:sp>
    </p:spTree>
    <p:extLst>
      <p:ext uri="{BB962C8B-B14F-4D97-AF65-F5344CB8AC3E}">
        <p14:creationId xmlns:p14="http://schemas.microsoft.com/office/powerpoint/2010/main" val="2115676946"/>
      </p:ext>
    </p:extLst>
  </p:cSld>
  <p:clrMap bg1="lt1" tx1="dk1" bg2="lt2" tx2="dk2" accent1="accent1" accent2="accent2" accent3="accent3" accent4="accent4" accent5="accent5" accent6="accent6" hlink="hlink" folHlink="folHlink"/>
  <p:sldLayoutIdLst>
    <p:sldLayoutId id="2147484081" r:id="rId1"/>
    <p:sldLayoutId id="2147484082" r:id="rId2"/>
    <p:sldLayoutId id="2147484083" r:id="rId3"/>
    <p:sldLayoutId id="2147484084" r:id="rId4"/>
    <p:sldLayoutId id="2147484085" r:id="rId5"/>
    <p:sldLayoutId id="2147484086" r:id="rId6"/>
    <p:sldLayoutId id="2147484087" r:id="rId7"/>
    <p:sldLayoutId id="2147484088" r:id="rId8"/>
    <p:sldLayoutId id="2147484089" r:id="rId9"/>
    <p:sldLayoutId id="2147484090" r:id="rId10"/>
    <p:sldLayoutId id="2147484091" r:id="rId11"/>
  </p:sldLayoutIdLst>
  <p:txStyles>
    <p:titleStyle>
      <a:lvl1pPr algn="l" defTabSz="914400" rtl="0" eaLnBrk="1" latinLnBrk="1" hangingPunct="1">
        <a:spcBef>
          <a:spcPct val="0"/>
        </a:spcBef>
        <a:buNone/>
        <a:defRPr sz="4000" b="1" kern="1200">
          <a:solidFill>
            <a:schemeClr val="tx1"/>
          </a:solidFill>
          <a:latin typeface="Arial" pitchFamily="34" charset="0"/>
          <a:ea typeface="+mj-ea"/>
          <a:cs typeface="Arial" pitchFamily="34" charset="0"/>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Образец заголовка</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Образец текста</a:t>
            </a:r>
          </a:p>
          <a:p>
            <a:pPr lvl="1"/>
            <a:r>
              <a:rPr lang="en-US"/>
              <a:t>Второй уровень</a:t>
            </a:r>
          </a:p>
          <a:p>
            <a:pPr lvl="2"/>
            <a:r>
              <a:rPr lang="en-US"/>
              <a:t>Третий уровень</a:t>
            </a:r>
          </a:p>
          <a:p>
            <a:pPr lvl="3"/>
            <a:r>
              <a:rPr lang="en-US"/>
              <a:t>Четвертый уровень</a:t>
            </a:r>
          </a:p>
          <a:p>
            <a:pPr lvl="4"/>
            <a:r>
              <a:rPr lang="en-US"/>
              <a:t>Пятый уровень</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DCCD61-643D-44A5-A450-3A42A50CBC1E}" type="datetimeFigureOut">
              <a:rPr lang="en-US" smtClean="0"/>
              <a:t>8/27/2019</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2F0832-F084-422D-97D1-AF848F4F2C34}" type="slidenum">
              <a:rPr lang="en-US" smtClean="0"/>
              <a:t>‹#›</a:t>
            </a:fld>
            <a:endParaRPr lang="en-US"/>
          </a:p>
        </p:txBody>
      </p:sp>
    </p:spTree>
    <p:extLst>
      <p:ext uri="{BB962C8B-B14F-4D97-AF65-F5344CB8AC3E}">
        <p14:creationId xmlns:p14="http://schemas.microsoft.com/office/powerpoint/2010/main" val="3390894988"/>
      </p:ext>
    </p:extLst>
  </p:cSld>
  <p:clrMap bg1="lt1" tx1="dk1" bg2="lt2" tx2="dk2" accent1="accent1" accent2="accent2" accent3="accent3" accent4="accent4" accent5="accent5" accent6="accent6" hlink="hlink" folHlink="folHlink"/>
  <p:sldLayoutIdLst>
    <p:sldLayoutId id="2147484093" r:id="rId1"/>
    <p:sldLayoutId id="2147484094" r:id="rId2"/>
    <p:sldLayoutId id="2147484095" r:id="rId3"/>
    <p:sldLayoutId id="2147484096" r:id="rId4"/>
    <p:sldLayoutId id="2147484097" r:id="rId5"/>
    <p:sldLayoutId id="2147484098" r:id="rId6"/>
    <p:sldLayoutId id="2147484099" r:id="rId7"/>
    <p:sldLayoutId id="2147484100" r:id="rId8"/>
    <p:sldLayoutId id="2147484101" r:id="rId9"/>
    <p:sldLayoutId id="2147484102" r:id="rId10"/>
    <p:sldLayoutId id="2147484103" r:id="rId11"/>
    <p:sldLayoutId id="2147484158" r:id="rId12"/>
    <p:sldLayoutId id="2147484159" r:id="rId13"/>
    <p:sldLayoutId id="2147484160"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20BB889-9D34-4BBB-8EBF-7B432ADE08F0}" type="datetimeFigureOut">
              <a:rPr lang="ru-RU" smtClean="0"/>
              <a:t>27.08.2019</a:t>
            </a:fld>
            <a:endParaRPr lang="ru-RU"/>
          </a:p>
        </p:txBody>
      </p:sp>
      <p:sp>
        <p:nvSpPr>
          <p:cNvPr id="5" name="Нижний колонтитул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C173F88-3387-453B-9303-AC0210B95CB8}" type="slidenum">
              <a:rPr lang="ru-RU" smtClean="0"/>
              <a:t>‹#›</a:t>
            </a:fld>
            <a:endParaRPr lang="ru-RU"/>
          </a:p>
        </p:txBody>
      </p:sp>
      <p:pic>
        <p:nvPicPr>
          <p:cNvPr id="12" name="Рисунок 11"/>
          <p:cNvPicPr>
            <a:picLocks noChangeAspect="1"/>
          </p:cNvPicPr>
          <p:nvPr/>
        </p:nvPicPr>
        <p:blipFill rotWithShape="1">
          <a:blip r:embed="rId16">
            <a:extLst>
              <a:ext uri="{28A0092B-C50C-407E-A947-70E740481C1C}">
                <a14:useLocalDpi xmlns:a14="http://schemas.microsoft.com/office/drawing/2010/main" val="0"/>
              </a:ext>
            </a:extLst>
          </a:blip>
          <a:srcRect r="32367" b="66248"/>
          <a:stretch/>
        </p:blipFill>
        <p:spPr>
          <a:xfrm rot="16200000">
            <a:off x="-2271643" y="2271643"/>
            <a:ext cx="6858000" cy="2314713"/>
          </a:xfrm>
          <a:prstGeom prst="rect">
            <a:avLst/>
          </a:prstGeom>
        </p:spPr>
      </p:pic>
    </p:spTree>
    <p:extLst>
      <p:ext uri="{BB962C8B-B14F-4D97-AF65-F5344CB8AC3E}">
        <p14:creationId xmlns:p14="http://schemas.microsoft.com/office/powerpoint/2010/main" val="306131457"/>
      </p:ext>
    </p:extLst>
  </p:cSld>
  <p:clrMap bg1="lt1" tx1="dk1" bg2="lt2" tx2="dk2" accent1="accent1" accent2="accent2" accent3="accent3" accent4="accent4" accent5="accent5" accent6="accent6" hlink="hlink" folHlink="folHlink"/>
  <p:sldLayoutIdLst>
    <p:sldLayoutId id="2147484105" r:id="rId1"/>
    <p:sldLayoutId id="2147484106" r:id="rId2"/>
    <p:sldLayoutId id="2147484107" r:id="rId3"/>
    <p:sldLayoutId id="2147484108" r:id="rId4"/>
    <p:sldLayoutId id="2147484109" r:id="rId5"/>
    <p:sldLayoutId id="2147484110" r:id="rId6"/>
    <p:sldLayoutId id="2147484111" r:id="rId7"/>
    <p:sldLayoutId id="2147484112" r:id="rId8"/>
    <p:sldLayoutId id="2147484113" r:id="rId9"/>
    <p:sldLayoutId id="2147484114" r:id="rId10"/>
    <p:sldLayoutId id="2147484115" r:id="rId11"/>
    <p:sldLayoutId id="2147484152" r:id="rId12"/>
    <p:sldLayoutId id="2147484153" r:id="rId13"/>
    <p:sldLayoutId id="2147484154" r:id="rId14"/>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ru-RU"/>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Образец заголовка</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Образец текста</a:t>
            </a:r>
          </a:p>
          <a:p>
            <a:pPr lvl="1"/>
            <a:r>
              <a:rPr lang="en-US"/>
              <a:t>Второй уровень</a:t>
            </a:r>
          </a:p>
          <a:p>
            <a:pPr lvl="2"/>
            <a:r>
              <a:rPr lang="en-US"/>
              <a:t>Третий уровень</a:t>
            </a:r>
          </a:p>
          <a:p>
            <a:pPr lvl="3"/>
            <a:r>
              <a:rPr lang="en-US"/>
              <a:t>Четвертый уровень</a:t>
            </a:r>
          </a:p>
          <a:p>
            <a:pPr lvl="4"/>
            <a:r>
              <a:rPr lang="en-US"/>
              <a:t>Пятый уровень</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DCCD61-643D-44A5-A450-3A42A50CBC1E}" type="datetimeFigureOut">
              <a:rPr lang="en-US" smtClean="0"/>
              <a:t>8/27/2019</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2F0832-F084-422D-97D1-AF848F4F2C34}" type="slidenum">
              <a:rPr lang="en-US" smtClean="0"/>
              <a:t>‹#›</a:t>
            </a:fld>
            <a:endParaRPr lang="en-US"/>
          </a:p>
        </p:txBody>
      </p:sp>
    </p:spTree>
    <p:extLst>
      <p:ext uri="{BB962C8B-B14F-4D97-AF65-F5344CB8AC3E}">
        <p14:creationId xmlns:p14="http://schemas.microsoft.com/office/powerpoint/2010/main" val="3782349411"/>
      </p:ext>
    </p:extLst>
  </p:cSld>
  <p:clrMap bg1="lt1" tx1="dk1" bg2="lt2" tx2="dk2" accent1="accent1" accent2="accent2" accent3="accent3" accent4="accent4" accent5="accent5" accent6="accent6" hlink="hlink" folHlink="folHlink"/>
  <p:sldLayoutIdLst>
    <p:sldLayoutId id="2147484117" r:id="rId1"/>
    <p:sldLayoutId id="2147484118" r:id="rId2"/>
    <p:sldLayoutId id="2147484119" r:id="rId3"/>
    <p:sldLayoutId id="2147484120" r:id="rId4"/>
    <p:sldLayoutId id="2147484121" r:id="rId5"/>
    <p:sldLayoutId id="2147484122" r:id="rId6"/>
    <p:sldLayoutId id="2147484123" r:id="rId7"/>
    <p:sldLayoutId id="2147484124" r:id="rId8"/>
    <p:sldLayoutId id="2147484125" r:id="rId9"/>
    <p:sldLayoutId id="2147484126" r:id="rId10"/>
    <p:sldLayoutId id="214748412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20BB889-9D34-4BBB-8EBF-7B432ADE08F0}" type="datetimeFigureOut">
              <a:rPr lang="ru-RU" smtClean="0"/>
              <a:t>27.08.2019</a:t>
            </a:fld>
            <a:endParaRPr lang="ru-RU"/>
          </a:p>
        </p:txBody>
      </p:sp>
      <p:sp>
        <p:nvSpPr>
          <p:cNvPr id="5" name="Нижний колонтитул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C173F88-3387-453B-9303-AC0210B95CB8}" type="slidenum">
              <a:rPr lang="ru-RU" smtClean="0"/>
              <a:t>‹#›</a:t>
            </a:fld>
            <a:endParaRPr lang="ru-RU"/>
          </a:p>
        </p:txBody>
      </p:sp>
      <p:pic>
        <p:nvPicPr>
          <p:cNvPr id="12" name="Рисунок 11"/>
          <p:cNvPicPr>
            <a:picLocks noChangeAspect="1"/>
          </p:cNvPicPr>
          <p:nvPr/>
        </p:nvPicPr>
        <p:blipFill rotWithShape="1">
          <a:blip r:embed="rId13">
            <a:extLst>
              <a:ext uri="{28A0092B-C50C-407E-A947-70E740481C1C}">
                <a14:useLocalDpi xmlns:a14="http://schemas.microsoft.com/office/drawing/2010/main" val="0"/>
              </a:ext>
            </a:extLst>
          </a:blip>
          <a:srcRect r="32367" b="66248"/>
          <a:stretch/>
        </p:blipFill>
        <p:spPr>
          <a:xfrm rot="16200000">
            <a:off x="-2271643" y="2271643"/>
            <a:ext cx="6858000" cy="2314713"/>
          </a:xfrm>
          <a:prstGeom prst="rect">
            <a:avLst/>
          </a:prstGeom>
        </p:spPr>
      </p:pic>
    </p:spTree>
    <p:extLst>
      <p:ext uri="{BB962C8B-B14F-4D97-AF65-F5344CB8AC3E}">
        <p14:creationId xmlns:p14="http://schemas.microsoft.com/office/powerpoint/2010/main" val="2627858240"/>
      </p:ext>
    </p:extLst>
  </p:cSld>
  <p:clrMap bg1="lt1" tx1="dk1" bg2="lt2" tx2="dk2" accent1="accent1" accent2="accent2" accent3="accent3" accent4="accent4" accent5="accent5" accent6="accent6" hlink="hlink" folHlink="folHlink"/>
  <p:sldLayoutIdLst>
    <p:sldLayoutId id="2147484129" r:id="rId1"/>
    <p:sldLayoutId id="2147484130" r:id="rId2"/>
    <p:sldLayoutId id="2147484131" r:id="rId3"/>
    <p:sldLayoutId id="2147484132" r:id="rId4"/>
    <p:sldLayoutId id="2147484133" r:id="rId5"/>
    <p:sldLayoutId id="2147484134" r:id="rId6"/>
    <p:sldLayoutId id="2147484135" r:id="rId7"/>
    <p:sldLayoutId id="2147484136" r:id="rId8"/>
    <p:sldLayoutId id="2147484137" r:id="rId9"/>
    <p:sldLayoutId id="2147484138" r:id="rId10"/>
    <p:sldLayoutId id="214748413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ru-RU"/>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FFA9D7-9CD8-41BC-B0CB-510313C07A99}" type="datetimeFigureOut">
              <a:rPr lang="ru-RU" smtClean="0"/>
              <a:t>27.08.2019</a:t>
            </a:fld>
            <a:endParaRPr lang="ru-RU"/>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077826-35F6-45AF-B5AB-3734735C3DD3}" type="slidenum">
              <a:rPr lang="ru-RU" smtClean="0"/>
              <a:t>‹#›</a:t>
            </a:fld>
            <a:endParaRPr lang="ru-RU"/>
          </a:p>
        </p:txBody>
      </p:sp>
      <p:pic>
        <p:nvPicPr>
          <p:cNvPr id="15" name="Рисунок 14"/>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111647067"/>
      </p:ext>
    </p:extLst>
  </p:cSld>
  <p:clrMap bg1="lt1" tx1="dk1" bg2="lt2" tx2="dk2" accent1="accent1" accent2="accent2" accent3="accent3" accent4="accent4" accent5="accent5" accent6="accent6" hlink="hlink" folHlink="folHlink"/>
  <p:sldLayoutIdLst>
    <p:sldLayoutId id="2147484141" r:id="rId1"/>
    <p:sldLayoutId id="2147484142" r:id="rId2"/>
    <p:sldLayoutId id="2147484143" r:id="rId3"/>
    <p:sldLayoutId id="2147484144" r:id="rId4"/>
    <p:sldLayoutId id="2147484145" r:id="rId5"/>
    <p:sldLayoutId id="2147484146" r:id="rId6"/>
    <p:sldLayoutId id="2147484147" r:id="rId7"/>
    <p:sldLayoutId id="2147484148" r:id="rId8"/>
    <p:sldLayoutId id="2147484149" r:id="rId9"/>
    <p:sldLayoutId id="2147484150" r:id="rId10"/>
    <p:sldLayoutId id="2147484151" r:id="rId11"/>
    <p:sldLayoutId id="2147484155" r:id="rId12"/>
    <p:sldLayoutId id="2147484156" r:id="rId13"/>
    <p:sldLayoutId id="2147484157" r:id="rId1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152718"/>
            <a:ext cx="7721600" cy="1371600"/>
          </a:xfrm>
          <a:prstGeom prst="rect">
            <a:avLst/>
          </a:prstGeom>
        </p:spPr>
        <p:txBody>
          <a:bodyPr vert="horz" lIns="91440" tIns="45720" rIns="91440" bIns="45720" rtlCol="0" anchor="b">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09600" y="1752601"/>
            <a:ext cx="10160000" cy="43735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09600" y="6172201"/>
            <a:ext cx="4572000" cy="304800"/>
          </a:xfrm>
          <a:prstGeom prst="rect">
            <a:avLst/>
          </a:prstGeom>
        </p:spPr>
        <p:txBody>
          <a:bodyPr vert="horz" lIns="91440" tIns="45720" rIns="91440" bIns="0" rtlCol="0" anchor="b"/>
          <a:lstStyle>
            <a:lvl1pPr algn="l">
              <a:defRPr sz="1000">
                <a:solidFill>
                  <a:schemeClr val="tx1"/>
                </a:solidFill>
              </a:defRPr>
            </a:lvl1pPr>
          </a:lstStyle>
          <a:p>
            <a:fld id="{17D0EFEE-2756-4A20-BF2A-63F0A94F99AC}" type="datetime4">
              <a:rPr lang="en-US" smtClean="0"/>
              <a:pPr/>
              <a:t>August 27, 2019</a:t>
            </a:fld>
            <a:endParaRPr lang="en-US" dirty="0"/>
          </a:p>
        </p:txBody>
      </p:sp>
      <p:sp>
        <p:nvSpPr>
          <p:cNvPr id="5" name="Footer Placeholder 4"/>
          <p:cNvSpPr>
            <a:spLocks noGrp="1"/>
          </p:cNvSpPr>
          <p:nvPr>
            <p:ph type="ftr" sz="quarter" idx="3"/>
          </p:nvPr>
        </p:nvSpPr>
        <p:spPr>
          <a:xfrm>
            <a:off x="609600" y="6492876"/>
            <a:ext cx="4572000" cy="283845"/>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rot="16200000">
            <a:off x="11189124" y="5824644"/>
            <a:ext cx="1315721" cy="486833"/>
          </a:xfrm>
          <a:prstGeom prst="rect">
            <a:avLst/>
          </a:prstGeom>
        </p:spPr>
        <p:txBody>
          <a:bodyPr vert="horz" lIns="91440" tIns="45720" rIns="91440" bIns="45720" rtlCol="0" anchor="ctr"/>
          <a:lstStyle>
            <a:lvl1pPr algn="l">
              <a:defRPr sz="2400" b="1">
                <a:solidFill>
                  <a:schemeClr val="tx2"/>
                </a:solidFill>
              </a:defRPr>
            </a:lvl1pPr>
          </a:lstStyle>
          <a:p>
            <a:fld id="{F38DF745-7D3F-47F4-83A3-874385CFAA69}" type="slidenum">
              <a:rPr lang="en-US" smtClean="0"/>
              <a:pPr/>
              <a:t>‹#›</a:t>
            </a:fld>
            <a:endParaRPr lang="en-US" dirty="0"/>
          </a:p>
        </p:txBody>
      </p:sp>
      <p:sp>
        <p:nvSpPr>
          <p:cNvPr id="7" name="Rectangle 6"/>
          <p:cNvSpPr/>
          <p:nvPr/>
        </p:nvSpPr>
        <p:spPr>
          <a:xfrm>
            <a:off x="12001499" y="0"/>
            <a:ext cx="190501" cy="137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2001499" y="1371600"/>
            <a:ext cx="190501" cy="548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4188" r:id="rId1"/>
    <p:sldLayoutId id="2147484189" r:id="rId2"/>
    <p:sldLayoutId id="2147484190" r:id="rId3"/>
    <p:sldLayoutId id="2147484191" r:id="rId4"/>
    <p:sldLayoutId id="2147484192" r:id="rId5"/>
    <p:sldLayoutId id="2147484193" r:id="rId6"/>
    <p:sldLayoutId id="2147484194" r:id="rId7"/>
    <p:sldLayoutId id="2147484195" r:id="rId8"/>
    <p:sldLayoutId id="2147484196" r:id="rId9"/>
    <p:sldLayoutId id="2147484197" r:id="rId10"/>
    <p:sldLayoutId id="2147484198" r:id="rId11"/>
    <p:sldLayoutId id="2147484199" r:id="rId12"/>
  </p:sldLayoutIdLst>
  <p:txStyles>
    <p:titleStyle>
      <a:lvl1pPr algn="l" defTabSz="914400" rtl="0" eaLnBrk="1" latinLnBrk="0" hangingPunct="1">
        <a:spcBef>
          <a:spcPct val="0"/>
        </a:spcBef>
        <a:buNone/>
        <a:defRPr sz="3600" kern="1200" cap="all" spc="-60" baseline="0">
          <a:solidFill>
            <a:schemeClr val="tx2"/>
          </a:solidFill>
          <a:latin typeface="+mj-lt"/>
          <a:ea typeface="+mj-ea"/>
          <a:cs typeface="+mj-cs"/>
        </a:defRPr>
      </a:lvl1pPr>
    </p:titleStyle>
    <p:body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8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82.xml"/><Relationship Id="rId5" Type="http://schemas.openxmlformats.org/officeDocument/2006/relationships/image" Target="../media/image11.png"/><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7.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87.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9.xml"/></Relationships>
</file>

<file path=ppt/slides/_rels/slide1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7.xml"/></Relationships>
</file>

<file path=ppt/slides/_rels/slide1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8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chart" Target="../charts/chart5.xml"/></Relationships>
</file>

<file path=ppt/slides/_rels/slide15.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79.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77.xml"/><Relationship Id="rId6" Type="http://schemas.openxmlformats.org/officeDocument/2006/relationships/chart" Target="../charts/chart8.xml"/><Relationship Id="rId5" Type="http://schemas.openxmlformats.org/officeDocument/2006/relationships/image" Target="../media/image18.png"/><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4.xml"/><Relationship Id="rId1" Type="http://schemas.openxmlformats.org/officeDocument/2006/relationships/slideLayout" Target="../slideLayouts/slideLayout83.xml"/><Relationship Id="rId5" Type="http://schemas.openxmlformats.org/officeDocument/2006/relationships/chart" Target="../charts/chart11.xml"/><Relationship Id="rId4" Type="http://schemas.openxmlformats.org/officeDocument/2006/relationships/chart" Target="../charts/chart10.xml"/></Relationships>
</file>

<file path=ppt/slides/_rels/slide1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77.xml"/></Relationships>
</file>

<file path=ppt/slides/_rels/slide19.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79.xml"/></Relationships>
</file>

<file path=ppt/slides/_rels/slide20.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77.xml"/></Relationships>
</file>

<file path=ppt/slides/_rels/slide21.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chart" Target="../charts/chart15.xml"/><Relationship Id="rId1" Type="http://schemas.openxmlformats.org/officeDocument/2006/relationships/slideLayout" Target="../slideLayouts/slideLayout80.xml"/></Relationships>
</file>

<file path=ppt/slides/_rels/slide22.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80.xml"/></Relationships>
</file>

<file path=ppt/slides/_rels/slide23.xml.rels><?xml version="1.0" encoding="UTF-8" standalone="yes"?>
<Relationships xmlns="http://schemas.openxmlformats.org/package/2006/relationships"><Relationship Id="rId8" Type="http://schemas.openxmlformats.org/officeDocument/2006/relationships/hyperlink" Target="http://www.uisr.org.ua/espad" TargetMode="External"/><Relationship Id="rId3" Type="http://schemas.openxmlformats.org/officeDocument/2006/relationships/notesSlide" Target="../notesSlides/notesSlide5.xml"/><Relationship Id="rId7" Type="http://schemas.openxmlformats.org/officeDocument/2006/relationships/image" Target="../media/image21.png"/><Relationship Id="rId2" Type="http://schemas.openxmlformats.org/officeDocument/2006/relationships/slideLayout" Target="../slideLayouts/slideLayout76.xml"/><Relationship Id="rId1" Type="http://schemas.openxmlformats.org/officeDocument/2006/relationships/vmlDrawing" Target="../drawings/vmlDrawing1.vml"/><Relationship Id="rId6" Type="http://schemas.openxmlformats.org/officeDocument/2006/relationships/image" Target="../media/image20.jpeg"/><Relationship Id="rId5" Type="http://schemas.openxmlformats.org/officeDocument/2006/relationships/image" Target="../media/image19.png"/><Relationship Id="rId10" Type="http://schemas.openxmlformats.org/officeDocument/2006/relationships/image" Target="../media/image22.jpeg"/><Relationship Id="rId4" Type="http://schemas.openxmlformats.org/officeDocument/2006/relationships/oleObject" Target="../embeddings/oleObject1.bin"/><Relationship Id="rId9" Type="http://schemas.openxmlformats.org/officeDocument/2006/relationships/hyperlink" Target="http://www.espad.org/" TargetMode="External"/></Relationships>
</file>

<file path=ppt/slides/_rels/slide24.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diagramLayout" Target="../diagrams/layout3.xml"/><Relationship Id="rId18" Type="http://schemas.openxmlformats.org/officeDocument/2006/relationships/image" Target="../media/image29.png"/><Relationship Id="rId3" Type="http://schemas.openxmlformats.org/officeDocument/2006/relationships/diagramLayout" Target="../diagrams/layout2.xml"/><Relationship Id="rId7" Type="http://schemas.openxmlformats.org/officeDocument/2006/relationships/image" Target="../media/image23.png"/><Relationship Id="rId12" Type="http://schemas.openxmlformats.org/officeDocument/2006/relationships/diagramData" Target="../diagrams/data3.xml"/><Relationship Id="rId17" Type="http://schemas.openxmlformats.org/officeDocument/2006/relationships/image" Target="../media/image28.png"/><Relationship Id="rId2" Type="http://schemas.openxmlformats.org/officeDocument/2006/relationships/diagramData" Target="../diagrams/data2.xml"/><Relationship Id="rId16" Type="http://schemas.microsoft.com/office/2007/relationships/diagramDrawing" Target="../diagrams/drawing3.xml"/><Relationship Id="rId20" Type="http://schemas.openxmlformats.org/officeDocument/2006/relationships/image" Target="../media/image31.jpeg"/><Relationship Id="rId1" Type="http://schemas.openxmlformats.org/officeDocument/2006/relationships/slideLayout" Target="../slideLayouts/slideLayout77.xml"/><Relationship Id="rId6" Type="http://schemas.microsoft.com/office/2007/relationships/diagramDrawing" Target="../diagrams/drawing2.xml"/><Relationship Id="rId11" Type="http://schemas.openxmlformats.org/officeDocument/2006/relationships/image" Target="../media/image27.png"/><Relationship Id="rId5" Type="http://schemas.openxmlformats.org/officeDocument/2006/relationships/diagramColors" Target="../diagrams/colors2.xml"/><Relationship Id="rId15" Type="http://schemas.openxmlformats.org/officeDocument/2006/relationships/diagramColors" Target="../diagrams/colors3.xml"/><Relationship Id="rId10" Type="http://schemas.openxmlformats.org/officeDocument/2006/relationships/image" Target="../media/image26.png"/><Relationship Id="rId19" Type="http://schemas.openxmlformats.org/officeDocument/2006/relationships/image" Target="../media/image30.jpeg"/><Relationship Id="rId4" Type="http://schemas.openxmlformats.org/officeDocument/2006/relationships/diagramQuickStyle" Target="../diagrams/quickStyle2.xml"/><Relationship Id="rId9" Type="http://schemas.openxmlformats.org/officeDocument/2006/relationships/image" Target="../media/image25.png"/><Relationship Id="rId14" Type="http://schemas.openxmlformats.org/officeDocument/2006/relationships/diagramQuickStyle" Target="../diagrams/quickStyle3.xml"/></Relationships>
</file>

<file path=ppt/slides/_rels/slide2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www.scoreforpeace.org/files/publication/pub_file/School%20Connectedness-web.pdf" TargetMode="External"/><Relationship Id="rId1" Type="http://schemas.openxmlformats.org/officeDocument/2006/relationships/slideLayout" Target="../slideLayouts/slideLayout82.xml"/><Relationship Id="rId4" Type="http://schemas.openxmlformats.org/officeDocument/2006/relationships/image" Target="../media/image33.jpg"/></Relationships>
</file>

<file path=ppt/slides/_rels/slide31.xml.rels><?xml version="1.0" encoding="UTF-8" standalone="yes"?>
<Relationships xmlns="http://schemas.openxmlformats.org/package/2006/relationships"><Relationship Id="rId3" Type="http://schemas.openxmlformats.org/officeDocument/2006/relationships/hyperlink" Target="http://www.uisr.org.ua/" TargetMode="External"/><Relationship Id="rId2" Type="http://schemas.openxmlformats.org/officeDocument/2006/relationships/hyperlink" Target="mailto:info@uisr.org.ua" TargetMode="External"/><Relationship Id="rId1" Type="http://schemas.openxmlformats.org/officeDocument/2006/relationships/slideLayout" Target="../slideLayouts/slideLayout76.xml"/><Relationship Id="rId4"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91675" y="2132856"/>
            <a:ext cx="11593288" cy="2304256"/>
          </a:xfrm>
        </p:spPr>
        <p:txBody>
          <a:bodyPr/>
          <a:lstStyle/>
          <a:p>
            <a:pPr algn="ctr"/>
            <a:r>
              <a:rPr lang="uk-UA" sz="3200" b="1" cap="none" dirty="0" smtClean="0">
                <a:solidFill>
                  <a:schemeClr val="accent3"/>
                </a:solidFill>
              </a:rPr>
              <a:t>Огляд соціальних досліджень УІСД ім. </a:t>
            </a:r>
            <a:r>
              <a:rPr lang="uk-UA" sz="3200" b="1" cap="none" dirty="0" err="1" smtClean="0">
                <a:solidFill>
                  <a:schemeClr val="accent3"/>
                </a:solidFill>
              </a:rPr>
              <a:t>О.Яременка</a:t>
            </a:r>
            <a:r>
              <a:rPr lang="uk-UA" sz="3200" b="1" cap="none" dirty="0" smtClean="0">
                <a:solidFill>
                  <a:schemeClr val="accent3"/>
                </a:solidFill>
              </a:rPr>
              <a:t> </a:t>
            </a:r>
            <a:r>
              <a:rPr lang="en-US" sz="3200" b="1" cap="none" dirty="0" smtClean="0">
                <a:solidFill>
                  <a:schemeClr val="accent3"/>
                </a:solidFill>
              </a:rPr>
              <a:t/>
            </a:r>
            <a:br>
              <a:rPr lang="en-US" sz="3200" b="1" cap="none" dirty="0" smtClean="0">
                <a:solidFill>
                  <a:schemeClr val="accent3"/>
                </a:solidFill>
              </a:rPr>
            </a:br>
            <a:r>
              <a:rPr lang="uk-UA" sz="3200" b="1" cap="none" dirty="0" smtClean="0">
                <a:solidFill>
                  <a:schemeClr val="accent3"/>
                </a:solidFill>
              </a:rPr>
              <a:t>за 2018-2019 роки, </a:t>
            </a:r>
            <a:br>
              <a:rPr lang="uk-UA" sz="3200" b="1" cap="none" dirty="0" smtClean="0">
                <a:solidFill>
                  <a:schemeClr val="accent3"/>
                </a:solidFill>
              </a:rPr>
            </a:br>
            <a:r>
              <a:rPr lang="uk-UA" sz="3200" b="1" cap="none" dirty="0" smtClean="0">
                <a:solidFill>
                  <a:schemeClr val="accent3"/>
                </a:solidFill>
              </a:rPr>
              <a:t>які стосуються здоров’я та поведінкових практик підлітків та молоді </a:t>
            </a:r>
            <a:endParaRPr lang="ru-RU" sz="3200" b="1" cap="none" dirty="0">
              <a:solidFill>
                <a:schemeClr val="accent3"/>
              </a:solidFill>
            </a:endParaRPr>
          </a:p>
        </p:txBody>
      </p:sp>
      <p:sp>
        <p:nvSpPr>
          <p:cNvPr id="4" name="TextBox 3"/>
          <p:cNvSpPr txBox="1"/>
          <p:nvPr/>
        </p:nvSpPr>
        <p:spPr>
          <a:xfrm>
            <a:off x="407699" y="4587673"/>
            <a:ext cx="11161240" cy="1569660"/>
          </a:xfrm>
          <a:prstGeom prst="rect">
            <a:avLst/>
          </a:prstGeom>
          <a:noFill/>
        </p:spPr>
        <p:txBody>
          <a:bodyPr wrap="square" rtlCol="0">
            <a:spAutoFit/>
          </a:bodyPr>
          <a:lstStyle/>
          <a:p>
            <a:pPr algn="ctr"/>
            <a:r>
              <a:rPr lang="uk-UA" b="1" dirty="0">
                <a:solidFill>
                  <a:srgbClr val="C00000"/>
                </a:solidFill>
              </a:rPr>
              <a:t>Зустріч експертної групи </a:t>
            </a:r>
            <a:endParaRPr lang="en-US" b="1" dirty="0" smtClean="0">
              <a:solidFill>
                <a:srgbClr val="C00000"/>
              </a:solidFill>
            </a:endParaRPr>
          </a:p>
          <a:p>
            <a:pPr algn="ctr"/>
            <a:r>
              <a:rPr lang="uk-UA" b="1" dirty="0" smtClean="0">
                <a:solidFill>
                  <a:srgbClr val="C00000"/>
                </a:solidFill>
              </a:rPr>
              <a:t>з</a:t>
            </a:r>
            <a:r>
              <a:rPr lang="en-US" b="1" dirty="0" smtClean="0">
                <a:solidFill>
                  <a:srgbClr val="C00000"/>
                </a:solidFill>
              </a:rPr>
              <a:t> </a:t>
            </a:r>
            <a:r>
              <a:rPr lang="uk-UA" b="1" dirty="0" smtClean="0">
                <a:solidFill>
                  <a:srgbClr val="C00000"/>
                </a:solidFill>
              </a:rPr>
              <a:t>профілактики </a:t>
            </a:r>
            <a:r>
              <a:rPr lang="uk-UA" b="1" dirty="0">
                <a:solidFill>
                  <a:srgbClr val="C00000"/>
                </a:solidFill>
              </a:rPr>
              <a:t>соціально-небезпечних захворювань</a:t>
            </a:r>
            <a:endParaRPr lang="ru-RU" b="1" dirty="0">
              <a:solidFill>
                <a:srgbClr val="C00000"/>
              </a:solidFill>
            </a:endParaRPr>
          </a:p>
          <a:p>
            <a:pPr algn="ctr"/>
            <a:r>
              <a:rPr lang="uk-UA" b="1" dirty="0">
                <a:solidFill>
                  <a:srgbClr val="C00000"/>
                </a:solidFill>
              </a:rPr>
              <a:t>у підлітковому </a:t>
            </a:r>
            <a:r>
              <a:rPr lang="uk-UA" b="1" dirty="0" smtClean="0">
                <a:solidFill>
                  <a:srgbClr val="C00000"/>
                </a:solidFill>
              </a:rPr>
              <a:t>середовищі</a:t>
            </a:r>
            <a:endParaRPr lang="ru-RU" b="1" dirty="0">
              <a:solidFill>
                <a:srgbClr val="C00000"/>
              </a:solidFill>
            </a:endParaRPr>
          </a:p>
          <a:p>
            <a:endParaRPr lang="ru-RU" dirty="0"/>
          </a:p>
        </p:txBody>
      </p:sp>
      <p:sp>
        <p:nvSpPr>
          <p:cNvPr id="5" name="TextBox 4"/>
          <p:cNvSpPr txBox="1"/>
          <p:nvPr/>
        </p:nvSpPr>
        <p:spPr>
          <a:xfrm>
            <a:off x="983432" y="6165304"/>
            <a:ext cx="9721080" cy="461665"/>
          </a:xfrm>
          <a:prstGeom prst="rect">
            <a:avLst/>
          </a:prstGeom>
          <a:noFill/>
        </p:spPr>
        <p:txBody>
          <a:bodyPr wrap="square" rtlCol="0">
            <a:spAutoFit/>
          </a:bodyPr>
          <a:lstStyle/>
          <a:p>
            <a:r>
              <a:rPr lang="uk-UA" b="1" i="1" dirty="0" smtClean="0">
                <a:solidFill>
                  <a:schemeClr val="accent3"/>
                </a:solidFill>
              </a:rPr>
              <a:t>27 серпня 2019 р.                                                              м. Київ</a:t>
            </a:r>
            <a:endParaRPr lang="ru-RU" b="1" i="1" dirty="0">
              <a:solidFill>
                <a:schemeClr val="accent3"/>
              </a:solidFill>
            </a:endParaRPr>
          </a:p>
        </p:txBody>
      </p:sp>
      <p:pic>
        <p:nvPicPr>
          <p:cNvPr id="6" name="Picture 8" descr="uisr_emblem_new"/>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8128" y="188640"/>
            <a:ext cx="4603040" cy="1462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41550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95400" y="476672"/>
            <a:ext cx="10945216" cy="461665"/>
          </a:xfrm>
          <a:prstGeom prst="rect">
            <a:avLst/>
          </a:prstGeom>
          <a:noFill/>
        </p:spPr>
        <p:txBody>
          <a:bodyPr wrap="square" rtlCol="0">
            <a:spAutoFit/>
          </a:bodyPr>
          <a:lstStyle/>
          <a:p>
            <a:r>
              <a:rPr lang="uk-UA" b="1" u="sng" dirty="0" smtClean="0">
                <a:solidFill>
                  <a:schemeClr val="accent3"/>
                </a:solidFill>
              </a:rPr>
              <a:t>Основні дослідницькі проекти 2018-2019 років</a:t>
            </a:r>
            <a:endParaRPr lang="ru-RU" b="1" u="sng" dirty="0">
              <a:solidFill>
                <a:schemeClr val="accent3"/>
              </a:solidFill>
            </a:endParaRPr>
          </a:p>
        </p:txBody>
      </p:sp>
      <p:sp>
        <p:nvSpPr>
          <p:cNvPr id="3" name="TextBox 2"/>
          <p:cNvSpPr txBox="1"/>
          <p:nvPr/>
        </p:nvSpPr>
        <p:spPr>
          <a:xfrm>
            <a:off x="859549" y="1124744"/>
            <a:ext cx="9505056" cy="5262979"/>
          </a:xfrm>
          <a:prstGeom prst="rect">
            <a:avLst/>
          </a:prstGeom>
          <a:noFill/>
        </p:spPr>
        <p:txBody>
          <a:bodyPr wrap="square" rtlCol="0">
            <a:spAutoFit/>
          </a:bodyPr>
          <a:lstStyle/>
          <a:p>
            <a:pPr marL="342900" indent="-342900">
              <a:buFont typeface="Arial" panose="020B0604020202020204" pitchFamily="34" charset="0"/>
              <a:buChar char="•"/>
            </a:pPr>
            <a:r>
              <a:rPr lang="ru-RU" b="1" dirty="0" smtClean="0"/>
              <a:t>Днепр</a:t>
            </a:r>
            <a:r>
              <a:rPr lang="en-US" b="1" dirty="0" smtClean="0"/>
              <a:t> (</a:t>
            </a:r>
            <a:r>
              <a:rPr lang="ru-RU" b="1" dirty="0" err="1" smtClean="0"/>
              <a:t>Університет</a:t>
            </a:r>
            <a:r>
              <a:rPr lang="ru-RU" b="1" dirty="0" smtClean="0"/>
              <a:t> </a:t>
            </a:r>
            <a:r>
              <a:rPr lang="ru-RU" b="1" dirty="0" err="1" smtClean="0"/>
              <a:t>Манітоба</a:t>
            </a:r>
            <a:r>
              <a:rPr lang="ru-RU" b="1" dirty="0" smtClean="0"/>
              <a:t>, Канада)</a:t>
            </a:r>
          </a:p>
          <a:p>
            <a:pPr marL="342900" indent="-342900">
              <a:buFont typeface="Arial" panose="020B0604020202020204" pitchFamily="34" charset="0"/>
              <a:buChar char="•"/>
            </a:pPr>
            <a:endParaRPr lang="ru-RU" b="1" dirty="0"/>
          </a:p>
          <a:p>
            <a:pPr marL="342900" indent="-342900">
              <a:buFont typeface="Arial" panose="020B0604020202020204" pitchFamily="34" charset="0"/>
              <a:buChar char="•"/>
            </a:pPr>
            <a:r>
              <a:rPr lang="ru-RU" b="1" dirty="0" smtClean="0"/>
              <a:t>HBSC</a:t>
            </a:r>
            <a:r>
              <a:rPr lang="en-US" b="1" dirty="0" smtClean="0"/>
              <a:t> (WHO)</a:t>
            </a:r>
            <a:endParaRPr lang="ru-RU" b="1" dirty="0" smtClean="0"/>
          </a:p>
          <a:p>
            <a:pPr marL="342900" indent="-342900">
              <a:buFont typeface="Arial" panose="020B0604020202020204" pitchFamily="34" charset="0"/>
              <a:buChar char="•"/>
            </a:pPr>
            <a:endParaRPr lang="ru-RU" b="1" dirty="0" smtClean="0"/>
          </a:p>
          <a:p>
            <a:pPr marL="342900" indent="-342900">
              <a:buFont typeface="Arial" panose="020B0604020202020204" pitchFamily="34" charset="0"/>
              <a:buChar char="•"/>
            </a:pPr>
            <a:r>
              <a:rPr lang="en-US" b="1" dirty="0" smtClean="0"/>
              <a:t>ESPAD (EMCDDA)</a:t>
            </a:r>
            <a:endParaRPr lang="ru-RU" b="1" dirty="0" smtClean="0"/>
          </a:p>
          <a:p>
            <a:pPr marL="342900" indent="-342900">
              <a:buFont typeface="Arial" panose="020B0604020202020204" pitchFamily="34" charset="0"/>
              <a:buChar char="•"/>
            </a:pPr>
            <a:endParaRPr lang="ru-RU" b="1" dirty="0" smtClean="0"/>
          </a:p>
          <a:p>
            <a:pPr marL="342900" indent="-342900">
              <a:buFont typeface="Arial" panose="020B0604020202020204" pitchFamily="34" charset="0"/>
              <a:buChar char="•"/>
            </a:pPr>
            <a:r>
              <a:rPr lang="uk-UA" b="1" dirty="0" smtClean="0"/>
              <a:t>«</a:t>
            </a:r>
            <a:r>
              <a:rPr lang="uk-UA" b="1" dirty="0"/>
              <a:t>Оцінка і покращення доступу до послуг профілактики, тестування та лікування серед молодих представників груп ризику щодо епідемії ВІЛ/СНІД</a:t>
            </a:r>
            <a:r>
              <a:rPr lang="uk-UA" b="1" dirty="0" smtClean="0"/>
              <a:t>» (ЦГЗ)</a:t>
            </a:r>
            <a:endParaRPr lang="ru-RU" b="1" dirty="0"/>
          </a:p>
          <a:p>
            <a:pPr marL="342900" indent="-342900">
              <a:buFont typeface="Arial" panose="020B0604020202020204" pitchFamily="34" charset="0"/>
              <a:buChar char="•"/>
            </a:pPr>
            <a:endParaRPr lang="en-US" b="1" dirty="0"/>
          </a:p>
          <a:p>
            <a:pPr marL="342900" indent="-342900">
              <a:buFont typeface="Arial" panose="020B0604020202020204" pitchFamily="34" charset="0"/>
              <a:buChar char="•"/>
            </a:pPr>
            <a:r>
              <a:rPr lang="en-US" b="1" dirty="0"/>
              <a:t>SCORE (UNICEF, USAID</a:t>
            </a:r>
            <a:r>
              <a:rPr lang="en-US" b="1" dirty="0" smtClean="0"/>
              <a:t>)</a:t>
            </a:r>
            <a:endParaRPr lang="uk-UA" b="1" dirty="0" smtClean="0"/>
          </a:p>
          <a:p>
            <a:endParaRPr lang="en-US" b="1" dirty="0"/>
          </a:p>
          <a:p>
            <a:pPr marL="342900" indent="-342900">
              <a:buFont typeface="Arial" panose="020B0604020202020204" pitchFamily="34" charset="0"/>
              <a:buChar char="•"/>
            </a:pPr>
            <a:r>
              <a:rPr lang="ru-RU" b="1" dirty="0" smtClean="0"/>
              <a:t>О</a:t>
            </a:r>
            <a:r>
              <a:rPr lang="uk-UA" b="1" dirty="0" smtClean="0"/>
              <a:t>н-лайн платформа </a:t>
            </a:r>
            <a:r>
              <a:rPr lang="uk-UA" b="1" dirty="0"/>
              <a:t>«Центр Знань»</a:t>
            </a:r>
            <a:endParaRPr lang="ru-RU" b="1" dirty="0" smtClean="0"/>
          </a:p>
          <a:p>
            <a:endParaRPr lang="ru-RU" dirty="0"/>
          </a:p>
        </p:txBody>
      </p:sp>
    </p:spTree>
    <p:extLst>
      <p:ext uri="{BB962C8B-B14F-4D97-AF65-F5344CB8AC3E}">
        <p14:creationId xmlns:p14="http://schemas.microsoft.com/office/powerpoint/2010/main" val="11766190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5" name="Picture 3" descr="USE THIS CGPH-Logo_White.png"/>
          <p:cNvPicPr>
            <a:picLocks noChangeAspect="1"/>
          </p:cNvPicPr>
          <p:nvPr/>
        </p:nvPicPr>
        <p:blipFill>
          <a:blip r:embed="rId2"/>
          <a:srcRect/>
          <a:stretch>
            <a:fillRect/>
          </a:stretch>
        </p:blipFill>
        <p:spPr bwMode="auto">
          <a:xfrm>
            <a:off x="609600" y="152401"/>
            <a:ext cx="4572000" cy="1535113"/>
          </a:xfrm>
          <a:prstGeom prst="rect">
            <a:avLst/>
          </a:prstGeom>
          <a:noFill/>
          <a:ln w="9525">
            <a:noFill/>
            <a:miter lim="800000"/>
            <a:headEnd/>
            <a:tailEnd/>
          </a:ln>
        </p:spPr>
      </p:pic>
      <p:pic>
        <p:nvPicPr>
          <p:cNvPr id="16386" name="Picture 0" descr="uisr_emblem_new"/>
          <p:cNvPicPr>
            <a:picLocks noChangeAspect="1" noChangeArrowheads="1"/>
          </p:cNvPicPr>
          <p:nvPr/>
        </p:nvPicPr>
        <p:blipFill>
          <a:blip r:embed="rId3"/>
          <a:srcRect/>
          <a:stretch>
            <a:fillRect/>
          </a:stretch>
        </p:blipFill>
        <p:spPr bwMode="auto">
          <a:xfrm>
            <a:off x="6197600" y="228600"/>
            <a:ext cx="5454651" cy="1400200"/>
          </a:xfrm>
          <a:prstGeom prst="rect">
            <a:avLst/>
          </a:prstGeom>
          <a:noFill/>
          <a:ln w="9525">
            <a:noFill/>
            <a:miter lim="800000"/>
            <a:headEnd/>
            <a:tailEnd/>
          </a:ln>
        </p:spPr>
      </p:pic>
      <p:sp>
        <p:nvSpPr>
          <p:cNvPr id="16388" name="TextBox 4"/>
          <p:cNvSpPr txBox="1">
            <a:spLocks noChangeArrowheads="1"/>
          </p:cNvSpPr>
          <p:nvPr/>
        </p:nvSpPr>
        <p:spPr bwMode="auto">
          <a:xfrm>
            <a:off x="101600" y="1976439"/>
            <a:ext cx="11734800" cy="2246769"/>
          </a:xfrm>
          <a:prstGeom prst="rect">
            <a:avLst/>
          </a:prstGeom>
          <a:noFill/>
          <a:ln w="9525">
            <a:noFill/>
            <a:miter lim="800000"/>
            <a:headEnd/>
            <a:tailEnd/>
          </a:ln>
        </p:spPr>
        <p:txBody>
          <a:bodyPr>
            <a:spAutoFit/>
          </a:bodyPr>
          <a:lstStyle/>
          <a:p>
            <a:endParaRPr lang="en-CA" sz="2400" b="1" dirty="0">
              <a:latin typeface="Calibri" pitchFamily="34" charset="0"/>
            </a:endParaRPr>
          </a:p>
          <a:p>
            <a:endParaRPr lang="en-CA" sz="2400" b="1" dirty="0">
              <a:latin typeface="Calibri" pitchFamily="34" charset="0"/>
            </a:endParaRPr>
          </a:p>
          <a:p>
            <a:pPr algn="ctr"/>
            <a:r>
              <a:rPr lang="uk-UA" sz="2800" b="1" dirty="0">
                <a:latin typeface="Calibri" pitchFamily="34" charset="0"/>
                <a:cs typeface="Calibri" pitchFamily="34" charset="0"/>
              </a:rPr>
              <a:t>“Оцінка ризику раннього інфікування ВІЛ жінками комерційного сексу та його значення для протидії епідемії ВІЛ”</a:t>
            </a:r>
            <a:r>
              <a:rPr lang="en-US" sz="3200" b="1" dirty="0">
                <a:latin typeface="Calibri" pitchFamily="34" charset="0"/>
                <a:cs typeface="Calibri" pitchFamily="34" charset="0"/>
              </a:rPr>
              <a:t> </a:t>
            </a:r>
            <a:r>
              <a:rPr lang="ru-RU" sz="3200" b="1" dirty="0">
                <a:latin typeface="Calibri" pitchFamily="34" charset="0"/>
                <a:cs typeface="Calibri" pitchFamily="34" charset="0"/>
              </a:rPr>
              <a:t/>
            </a:r>
            <a:br>
              <a:rPr lang="ru-RU" sz="3200" b="1" dirty="0">
                <a:latin typeface="Calibri" pitchFamily="34" charset="0"/>
                <a:cs typeface="Calibri" pitchFamily="34" charset="0"/>
              </a:rPr>
            </a:br>
            <a:endParaRPr lang="uk-UA" sz="3200" b="1"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a:xfrm>
            <a:off x="609600" y="40482"/>
            <a:ext cx="10972800" cy="468312"/>
          </a:xfrm>
        </p:spPr>
        <p:txBody>
          <a:bodyPr>
            <a:normAutofit fontScale="90000"/>
          </a:bodyPr>
          <a:lstStyle/>
          <a:p>
            <a:r>
              <a:rPr lang="uk-UA" sz="2800" dirty="0" smtClean="0"/>
              <a:t>Розмір вибірки та цільова група дослідження</a:t>
            </a:r>
            <a:endParaRPr lang="en-US" sz="2800" dirty="0" smtClean="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112408314"/>
              </p:ext>
            </p:extLst>
          </p:nvPr>
        </p:nvGraphicFramePr>
        <p:xfrm>
          <a:off x="304800" y="623094"/>
          <a:ext cx="11607800" cy="46156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Прямоугольник 1"/>
          <p:cNvSpPr/>
          <p:nvPr/>
        </p:nvSpPr>
        <p:spPr>
          <a:xfrm>
            <a:off x="8256240" y="5335461"/>
            <a:ext cx="3733800" cy="1477328"/>
          </a:xfrm>
          <a:prstGeom prst="rect">
            <a:avLst/>
          </a:prstGeom>
        </p:spPr>
        <p:txBody>
          <a:bodyPr wrap="square">
            <a:spAutoFit/>
          </a:bodyPr>
          <a:lstStyle/>
          <a:p>
            <a:r>
              <a:rPr lang="uk-UA" sz="1800" b="1" dirty="0"/>
              <a:t>КОМЕРЦІЙНИЙ СЕКС</a:t>
            </a:r>
            <a:r>
              <a:rPr lang="en-GB" sz="1800" dirty="0"/>
              <a:t> </a:t>
            </a:r>
            <a:r>
              <a:rPr lang="uk-UA" sz="1800" dirty="0"/>
              <a:t>– статеві стосунки між жінкою та чоловіком за гроші </a:t>
            </a:r>
            <a:r>
              <a:rPr lang="uk-UA" sz="1800" dirty="0" smtClean="0"/>
              <a:t>(подарунки </a:t>
            </a:r>
            <a:r>
              <a:rPr lang="uk-UA" sz="1800" dirty="0"/>
              <a:t>чи інші ресурси). Ціна </a:t>
            </a:r>
            <a:r>
              <a:rPr lang="uk-UA" sz="1800" dirty="0" smtClean="0"/>
              <a:t>обговорюється заздалегідь.</a:t>
            </a:r>
            <a:endParaRPr lang="en-US" sz="1800" dirty="0"/>
          </a:p>
        </p:txBody>
      </p:sp>
      <p:sp>
        <p:nvSpPr>
          <p:cNvPr id="5" name="Прямоугольник 4"/>
          <p:cNvSpPr/>
          <p:nvPr/>
        </p:nvSpPr>
        <p:spPr>
          <a:xfrm>
            <a:off x="4295800" y="5364717"/>
            <a:ext cx="4089400" cy="1200329"/>
          </a:xfrm>
          <a:prstGeom prst="rect">
            <a:avLst/>
          </a:prstGeom>
        </p:spPr>
        <p:txBody>
          <a:bodyPr wrap="square">
            <a:spAutoFit/>
          </a:bodyPr>
          <a:lstStyle/>
          <a:p>
            <a:r>
              <a:rPr lang="uk-UA" sz="1800" b="1" dirty="0"/>
              <a:t>СЕКС В ОБМІН</a:t>
            </a:r>
            <a:r>
              <a:rPr lang="en-GB" sz="1800" dirty="0"/>
              <a:t> </a:t>
            </a:r>
            <a:r>
              <a:rPr lang="uk-UA" sz="1800" dirty="0" smtClean="0"/>
              <a:t>–очікується, </a:t>
            </a:r>
            <a:r>
              <a:rPr lang="uk-UA" sz="1800" dirty="0"/>
              <a:t>що </a:t>
            </a:r>
            <a:r>
              <a:rPr lang="uk-UA" sz="1800" dirty="0" smtClean="0"/>
              <a:t>жінка </a:t>
            </a:r>
            <a:r>
              <a:rPr lang="uk-UA" sz="1800" dirty="0"/>
              <a:t>отримає за це гроші, подарунки чи інші ресурси, але ціна не обговорюється заздалегідь.</a:t>
            </a:r>
          </a:p>
        </p:txBody>
      </p:sp>
      <p:sp>
        <p:nvSpPr>
          <p:cNvPr id="6" name="Прямоугольник 5"/>
          <p:cNvSpPr/>
          <p:nvPr/>
        </p:nvSpPr>
        <p:spPr>
          <a:xfrm>
            <a:off x="304800" y="5226218"/>
            <a:ext cx="4064000" cy="1477328"/>
          </a:xfrm>
          <a:prstGeom prst="rect">
            <a:avLst/>
          </a:prstGeom>
        </p:spPr>
        <p:txBody>
          <a:bodyPr wrap="square">
            <a:spAutoFit/>
          </a:bodyPr>
          <a:lstStyle/>
          <a:p>
            <a:r>
              <a:rPr lang="uk-UA" sz="1800" b="1" dirty="0"/>
              <a:t>АКТИВНА СЕКСУАЛЬНА ПОВЕДІНКА</a:t>
            </a:r>
            <a:r>
              <a:rPr lang="en-GB" sz="1800" b="1" dirty="0"/>
              <a:t> </a:t>
            </a:r>
            <a:r>
              <a:rPr lang="uk-UA" sz="1800" dirty="0"/>
              <a:t>– жінка має сексуальні стосунки з чоловіком, не </a:t>
            </a:r>
            <a:r>
              <a:rPr lang="uk-UA" sz="1800" dirty="0" smtClean="0"/>
              <a:t>очікує </a:t>
            </a:r>
            <a:r>
              <a:rPr lang="uk-UA" sz="1800" dirty="0"/>
              <a:t>грошей, подарунків чи інших ресурсів в </a:t>
            </a:r>
            <a:r>
              <a:rPr lang="uk-UA" sz="1800" dirty="0" smtClean="0"/>
              <a:t>обмін. </a:t>
            </a:r>
            <a:endParaRPr lang="en-US" sz="18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6230"/>
            <a:ext cx="12192000" cy="1359363"/>
          </a:xfrm>
        </p:spPr>
        <p:txBody>
          <a:bodyPr>
            <a:normAutofit fontScale="90000"/>
          </a:bodyPr>
          <a:lstStyle/>
          <a:p>
            <a:pPr marL="338138" lvl="1">
              <a:spcAft>
                <a:spcPts val="1800"/>
              </a:spcAft>
            </a:pPr>
            <a:r>
              <a:rPr lang="uk-UA" sz="3100" b="1" dirty="0" smtClean="0">
                <a:solidFill>
                  <a:srgbClr val="C00000"/>
                </a:solidFill>
              </a:rPr>
              <a:t>Періоди </a:t>
            </a:r>
            <a:r>
              <a:rPr lang="en-US" sz="3100" b="1" dirty="0" smtClean="0">
                <a:solidFill>
                  <a:srgbClr val="C00000"/>
                </a:solidFill>
              </a:rPr>
              <a:t>‘</a:t>
            </a:r>
            <a:r>
              <a:rPr lang="uk-UA" sz="3100" b="1" i="1" dirty="0" smtClean="0">
                <a:solidFill>
                  <a:srgbClr val="C00000"/>
                </a:solidFill>
              </a:rPr>
              <a:t>транзиту</a:t>
            </a:r>
            <a:r>
              <a:rPr lang="en-US" sz="3100" b="1" dirty="0" smtClean="0">
                <a:solidFill>
                  <a:srgbClr val="C00000"/>
                </a:solidFill>
              </a:rPr>
              <a:t>’ </a:t>
            </a:r>
            <a:r>
              <a:rPr lang="uk-UA" sz="3100" b="1" dirty="0" smtClean="0">
                <a:solidFill>
                  <a:srgbClr val="C00000"/>
                </a:solidFill>
              </a:rPr>
              <a:t>та</a:t>
            </a:r>
            <a:r>
              <a:rPr lang="en-US" sz="3100" b="1" dirty="0" smtClean="0">
                <a:solidFill>
                  <a:srgbClr val="C00000"/>
                </a:solidFill>
              </a:rPr>
              <a:t> ‘</a:t>
            </a:r>
            <a:r>
              <a:rPr lang="uk-UA" sz="3100" b="1" i="1" dirty="0" smtClean="0">
                <a:solidFill>
                  <a:srgbClr val="C00000"/>
                </a:solidFill>
              </a:rPr>
              <a:t>без доступу до послуг</a:t>
            </a:r>
            <a:r>
              <a:rPr lang="en-US" sz="3100" b="1" dirty="0" smtClean="0">
                <a:solidFill>
                  <a:srgbClr val="C00000"/>
                </a:solidFill>
              </a:rPr>
              <a:t>’</a:t>
            </a:r>
            <a:r>
              <a:rPr lang="uk-UA" sz="2200" b="1" u="sng" dirty="0" smtClean="0">
                <a:solidFill>
                  <a:srgbClr val="C00000"/>
                </a:solidFill>
              </a:rPr>
              <a:t/>
            </a:r>
            <a:br>
              <a:rPr lang="uk-UA" sz="2200" b="1" u="sng" dirty="0" smtClean="0">
                <a:solidFill>
                  <a:srgbClr val="C00000"/>
                </a:solidFill>
              </a:rPr>
            </a:br>
            <a:r>
              <a:rPr lang="uk-UA" sz="1300" b="1" u="sng" dirty="0" smtClean="0">
                <a:solidFill>
                  <a:srgbClr val="C00000"/>
                </a:solidFill>
              </a:rPr>
              <a:t> </a:t>
            </a:r>
            <a:r>
              <a:rPr lang="uk-UA" sz="2200" b="1" u="sng" dirty="0" smtClean="0">
                <a:solidFill>
                  <a:srgbClr val="C00000"/>
                </a:solidFill>
              </a:rPr>
              <a:t/>
            </a:r>
            <a:br>
              <a:rPr lang="uk-UA" sz="2200" b="1" u="sng" dirty="0" smtClean="0">
                <a:solidFill>
                  <a:srgbClr val="C00000"/>
                </a:solidFill>
              </a:rPr>
            </a:br>
            <a:r>
              <a:rPr lang="uk-UA" sz="2200" b="1" u="sng" dirty="0" smtClean="0"/>
              <a:t>Період транзиту</a:t>
            </a:r>
            <a:r>
              <a:rPr lang="en-CA" sz="2200" dirty="0" smtClean="0"/>
              <a:t>: </a:t>
            </a:r>
            <a:r>
              <a:rPr lang="uk-UA" sz="2200" dirty="0" smtClean="0"/>
              <a:t>від першого сексу до самовизначення як РКС</a:t>
            </a:r>
            <a:r>
              <a:rPr lang="en-CA" sz="2200" dirty="0" smtClean="0"/>
              <a:t/>
            </a:r>
            <a:br>
              <a:rPr lang="en-CA" sz="2200" dirty="0" smtClean="0"/>
            </a:br>
            <a:r>
              <a:rPr lang="uk-UA" sz="2200" b="1" u="sng" dirty="0" smtClean="0">
                <a:solidFill>
                  <a:srgbClr val="002060"/>
                </a:solidFill>
              </a:rPr>
              <a:t>Відсутність доступу</a:t>
            </a:r>
            <a:r>
              <a:rPr lang="en-CA" sz="2200" dirty="0" smtClean="0">
                <a:solidFill>
                  <a:srgbClr val="002060"/>
                </a:solidFill>
              </a:rPr>
              <a:t>: </a:t>
            </a:r>
            <a:r>
              <a:rPr lang="uk-UA" sz="2200" dirty="0" smtClean="0">
                <a:solidFill>
                  <a:srgbClr val="002060"/>
                </a:solidFill>
              </a:rPr>
              <a:t>після залучення до комерційного сексу до                          			    охоплення ВІЛ-послугами</a:t>
            </a:r>
            <a:endParaRPr lang="en-IN" sz="2800" b="1" dirty="0">
              <a:solidFill>
                <a:srgbClr val="002060"/>
              </a:solidFill>
              <a:latin typeface="+mn-lt"/>
            </a:endParaRPr>
          </a:p>
        </p:txBody>
      </p:sp>
      <p:sp>
        <p:nvSpPr>
          <p:cNvPr id="3" name="Slide Number Placeholder 2"/>
          <p:cNvSpPr>
            <a:spLocks noGrp="1"/>
          </p:cNvSpPr>
          <p:nvPr>
            <p:ph type="sldNum" sz="quarter" idx="12"/>
          </p:nvPr>
        </p:nvSpPr>
        <p:spPr>
          <a:xfrm>
            <a:off x="9679442" y="6241144"/>
            <a:ext cx="1902957" cy="465818"/>
          </a:xfrm>
        </p:spPr>
        <p:txBody>
          <a:bodyPr/>
          <a:lstStyle/>
          <a:p>
            <a:pPr>
              <a:defRPr/>
            </a:pPr>
            <a:fld id="{4B45A6BA-29F6-410B-A028-DED821395FBC}" type="slidenum">
              <a:rPr lang="en-US" smtClean="0"/>
              <a:pPr>
                <a:defRPr/>
              </a:pPr>
              <a:t>5</a:t>
            </a:fld>
            <a:endParaRPr lang="en-US" dirty="0"/>
          </a:p>
        </p:txBody>
      </p:sp>
      <p:sp>
        <p:nvSpPr>
          <p:cNvPr id="4" name="Пятиугольник 3"/>
          <p:cNvSpPr/>
          <p:nvPr/>
        </p:nvSpPr>
        <p:spPr>
          <a:xfrm>
            <a:off x="7926333" y="3184509"/>
            <a:ext cx="3544923" cy="856343"/>
          </a:xfrm>
          <a:prstGeom prst="homePlat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6" name="Пятиугольник 5"/>
          <p:cNvSpPr/>
          <p:nvPr/>
        </p:nvSpPr>
        <p:spPr>
          <a:xfrm>
            <a:off x="5093823" y="3186313"/>
            <a:ext cx="3899415" cy="856343"/>
          </a:xfrm>
          <a:prstGeom prst="homePlate">
            <a:avLst/>
          </a:prstGeom>
          <a:solidFill>
            <a:srgbClr val="3037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7" name="Пятиугольник 6"/>
          <p:cNvSpPr/>
          <p:nvPr/>
        </p:nvSpPr>
        <p:spPr>
          <a:xfrm>
            <a:off x="1987725" y="3184510"/>
            <a:ext cx="3899415" cy="856343"/>
          </a:xfrm>
          <a:prstGeom prst="homePlate">
            <a:avLst/>
          </a:prstGeom>
          <a:solidFill>
            <a:srgbClr val="475E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8" name="Пятиугольник 7"/>
          <p:cNvSpPr/>
          <p:nvPr/>
        </p:nvSpPr>
        <p:spPr>
          <a:xfrm>
            <a:off x="357044" y="3184510"/>
            <a:ext cx="3222659" cy="856343"/>
          </a:xfrm>
          <a:prstGeom prst="homePlate">
            <a:avLst/>
          </a:prstGeom>
          <a:solidFill>
            <a:srgbClr val="86A1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solidFill>
                <a:schemeClr val="tx1"/>
              </a:solidFill>
            </a:endParaRPr>
          </a:p>
        </p:txBody>
      </p:sp>
      <p:cxnSp>
        <p:nvCxnSpPr>
          <p:cNvPr id="9" name="Соединительная линия уступом 8"/>
          <p:cNvCxnSpPr/>
          <p:nvPr/>
        </p:nvCxnSpPr>
        <p:spPr>
          <a:xfrm flipV="1">
            <a:off x="686524" y="2405041"/>
            <a:ext cx="3783875" cy="493485"/>
          </a:xfrm>
          <a:prstGeom prst="bentConnector3">
            <a:avLst/>
          </a:prstGeom>
          <a:ln w="38100">
            <a:solidFill>
              <a:srgbClr val="CC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Соединительная линия уступом 13"/>
          <p:cNvCxnSpPr/>
          <p:nvPr/>
        </p:nvCxnSpPr>
        <p:spPr>
          <a:xfrm>
            <a:off x="6792686" y="1824471"/>
            <a:ext cx="4086189" cy="1074055"/>
          </a:xfrm>
          <a:prstGeom prst="bentConnector3">
            <a:avLst/>
          </a:prstGeom>
          <a:ln w="38100">
            <a:solidFill>
              <a:srgbClr val="CC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Прямая со стрелкой 17"/>
          <p:cNvCxnSpPr/>
          <p:nvPr/>
        </p:nvCxnSpPr>
        <p:spPr>
          <a:xfrm flipV="1">
            <a:off x="4470399" y="1829684"/>
            <a:ext cx="2322287" cy="580570"/>
          </a:xfrm>
          <a:prstGeom prst="straightConnector1">
            <a:avLst/>
          </a:prstGeom>
          <a:ln w="38100">
            <a:solidFill>
              <a:srgbClr val="CC0000"/>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357044" y="1824471"/>
            <a:ext cx="4376421" cy="461665"/>
          </a:xfrm>
          <a:prstGeom prst="rect">
            <a:avLst/>
          </a:prstGeom>
          <a:noFill/>
        </p:spPr>
        <p:txBody>
          <a:bodyPr wrap="square" rtlCol="0">
            <a:spAutoFit/>
          </a:bodyPr>
          <a:lstStyle/>
          <a:p>
            <a:r>
              <a:rPr lang="uk-UA" sz="2400" b="1" dirty="0" smtClean="0">
                <a:latin typeface="Arial Narrow" panose="020B0606020202030204" pitchFamily="34" charset="0"/>
              </a:rPr>
              <a:t>Ризик інфікування ВІЛ</a:t>
            </a:r>
            <a:endParaRPr lang="uk-UA" sz="2400" b="1" dirty="0">
              <a:latin typeface="Arial Narrow" panose="020B0606020202030204" pitchFamily="34" charset="0"/>
            </a:endParaRPr>
          </a:p>
        </p:txBody>
      </p:sp>
      <p:sp>
        <p:nvSpPr>
          <p:cNvPr id="25" name="Стрелка вверх 24"/>
          <p:cNvSpPr/>
          <p:nvPr/>
        </p:nvSpPr>
        <p:spPr>
          <a:xfrm>
            <a:off x="357044" y="4040851"/>
            <a:ext cx="192131" cy="1233714"/>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8" name="Стрелка вверх 27"/>
          <p:cNvSpPr/>
          <p:nvPr/>
        </p:nvSpPr>
        <p:spPr>
          <a:xfrm>
            <a:off x="2918176" y="3986416"/>
            <a:ext cx="192131" cy="1233714"/>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9" name="Стрелка вверх 28"/>
          <p:cNvSpPr/>
          <p:nvPr/>
        </p:nvSpPr>
        <p:spPr>
          <a:xfrm>
            <a:off x="5283199" y="4040851"/>
            <a:ext cx="192131" cy="1233714"/>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30" name="Стрелка вверх 29"/>
          <p:cNvSpPr/>
          <p:nvPr/>
        </p:nvSpPr>
        <p:spPr>
          <a:xfrm>
            <a:off x="8301200" y="3986415"/>
            <a:ext cx="192131" cy="1233714"/>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6" name="TextBox 25"/>
          <p:cNvSpPr txBox="1"/>
          <p:nvPr/>
        </p:nvSpPr>
        <p:spPr>
          <a:xfrm rot="1709368">
            <a:off x="815004" y="4327188"/>
            <a:ext cx="677108" cy="1499641"/>
          </a:xfrm>
          <a:prstGeom prst="rect">
            <a:avLst/>
          </a:prstGeom>
          <a:noFill/>
        </p:spPr>
        <p:txBody>
          <a:bodyPr vert="vert270" wrap="none" rtlCol="0">
            <a:spAutoFit/>
          </a:bodyPr>
          <a:lstStyle/>
          <a:p>
            <a:pPr algn="r"/>
            <a:r>
              <a:rPr lang="uk-UA" sz="1600" dirty="0" smtClean="0"/>
              <a:t>Статевий дебют</a:t>
            </a:r>
          </a:p>
          <a:p>
            <a:pPr algn="r"/>
            <a:endParaRPr lang="uk-UA" sz="1600" dirty="0" smtClean="0"/>
          </a:p>
        </p:txBody>
      </p:sp>
      <p:sp>
        <p:nvSpPr>
          <p:cNvPr id="32" name="TextBox 31"/>
          <p:cNvSpPr txBox="1"/>
          <p:nvPr/>
        </p:nvSpPr>
        <p:spPr>
          <a:xfrm rot="1643516">
            <a:off x="3241149" y="4048215"/>
            <a:ext cx="677108" cy="2679280"/>
          </a:xfrm>
          <a:prstGeom prst="rect">
            <a:avLst/>
          </a:prstGeom>
          <a:noFill/>
        </p:spPr>
        <p:txBody>
          <a:bodyPr vert="vert270" wrap="square" rtlCol="0">
            <a:spAutoFit/>
          </a:bodyPr>
          <a:lstStyle/>
          <a:p>
            <a:pPr algn="ctr"/>
            <a:r>
              <a:rPr lang="uk-UA" sz="1600" dirty="0" smtClean="0"/>
              <a:t>Перший </a:t>
            </a:r>
            <a:r>
              <a:rPr lang="uk-UA" sz="1600" b="1" dirty="0" smtClean="0"/>
              <a:t>досвід сексу в обмін</a:t>
            </a:r>
          </a:p>
        </p:txBody>
      </p:sp>
      <p:sp>
        <p:nvSpPr>
          <p:cNvPr id="33" name="TextBox 32"/>
          <p:cNvSpPr txBox="1"/>
          <p:nvPr/>
        </p:nvSpPr>
        <p:spPr>
          <a:xfrm rot="1457756">
            <a:off x="5756574" y="4259042"/>
            <a:ext cx="677108" cy="2257627"/>
          </a:xfrm>
          <a:prstGeom prst="rect">
            <a:avLst/>
          </a:prstGeom>
          <a:noFill/>
        </p:spPr>
        <p:txBody>
          <a:bodyPr vert="vert270" wrap="square" rtlCol="0">
            <a:spAutoFit/>
          </a:bodyPr>
          <a:lstStyle/>
          <a:p>
            <a:pPr algn="ctr"/>
            <a:r>
              <a:rPr lang="uk-UA" sz="1600" b="1" dirty="0" smtClean="0"/>
              <a:t>Ідентифікація себе як</a:t>
            </a:r>
            <a:r>
              <a:rPr lang="uk-UA" sz="1600" dirty="0" smtClean="0"/>
              <a:t> ЖКС</a:t>
            </a:r>
          </a:p>
        </p:txBody>
      </p:sp>
      <p:sp>
        <p:nvSpPr>
          <p:cNvPr id="34" name="TextBox 33"/>
          <p:cNvSpPr txBox="1"/>
          <p:nvPr/>
        </p:nvSpPr>
        <p:spPr>
          <a:xfrm rot="1231715">
            <a:off x="8886509" y="3805623"/>
            <a:ext cx="923330" cy="2542767"/>
          </a:xfrm>
          <a:prstGeom prst="rect">
            <a:avLst/>
          </a:prstGeom>
          <a:noFill/>
        </p:spPr>
        <p:txBody>
          <a:bodyPr vert="vert270" wrap="square" rtlCol="0">
            <a:spAutoFit/>
          </a:bodyPr>
          <a:lstStyle/>
          <a:p>
            <a:pPr algn="ctr"/>
            <a:r>
              <a:rPr lang="uk-UA" sz="1600" dirty="0" smtClean="0"/>
              <a:t>Охоплення профіліктичними програмами</a:t>
            </a:r>
          </a:p>
        </p:txBody>
      </p:sp>
      <p:sp>
        <p:nvSpPr>
          <p:cNvPr id="31" name="Прямоугольник 30"/>
          <p:cNvSpPr/>
          <p:nvPr/>
        </p:nvSpPr>
        <p:spPr>
          <a:xfrm>
            <a:off x="996722" y="3389512"/>
            <a:ext cx="4286477" cy="44994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b="1" dirty="0" smtClean="0">
                <a:latin typeface="Arial Narrow" panose="020B0606020202030204" pitchFamily="34" charset="0"/>
              </a:rPr>
              <a:t>Транзитний період</a:t>
            </a:r>
            <a:endParaRPr lang="uk-UA" sz="2000" b="1" dirty="0">
              <a:latin typeface="Arial Narrow" panose="020B0606020202030204" pitchFamily="34" charset="0"/>
            </a:endParaRPr>
          </a:p>
        </p:txBody>
      </p:sp>
      <p:sp>
        <p:nvSpPr>
          <p:cNvPr id="36" name="Прямоугольник 35"/>
          <p:cNvSpPr/>
          <p:nvPr/>
        </p:nvSpPr>
        <p:spPr>
          <a:xfrm>
            <a:off x="5887654" y="2444481"/>
            <a:ext cx="2717831" cy="111694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err="1" smtClean="0">
                <a:latin typeface="Arial Narrow" panose="020B0606020202030204" pitchFamily="34" charset="0"/>
              </a:rPr>
              <a:t>Відсутність</a:t>
            </a:r>
            <a:r>
              <a:rPr lang="ru-RU" sz="2000" b="1" dirty="0" smtClean="0">
                <a:latin typeface="Arial Narrow" panose="020B0606020202030204" pitchFamily="34" charset="0"/>
              </a:rPr>
              <a:t> доступу до </a:t>
            </a:r>
            <a:r>
              <a:rPr lang="ru-RU" sz="2000" b="1" dirty="0" err="1" smtClean="0">
                <a:latin typeface="Arial Narrow" panose="020B0606020202030204" pitchFamily="34" charset="0"/>
              </a:rPr>
              <a:t>послуг</a:t>
            </a:r>
            <a:endParaRPr lang="ru-RU" sz="2000" b="1" dirty="0">
              <a:latin typeface="Arial Narrow" panose="020B0606020202030204" pitchFamily="34" charset="0"/>
            </a:endParaRPr>
          </a:p>
        </p:txBody>
      </p:sp>
    </p:spTree>
    <p:extLst>
      <p:ext uri="{BB962C8B-B14F-4D97-AF65-F5344CB8AC3E}">
        <p14:creationId xmlns:p14="http://schemas.microsoft.com/office/powerpoint/2010/main" val="2895409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3392" y="620688"/>
            <a:ext cx="10972800" cy="1143000"/>
          </a:xfrm>
        </p:spPr>
        <p:txBody>
          <a:bodyPr>
            <a:noAutofit/>
          </a:bodyPr>
          <a:lstStyle/>
          <a:p>
            <a:r>
              <a:rPr lang="uk-UA" sz="3600" b="1" dirty="0" smtClean="0">
                <a:solidFill>
                  <a:srgbClr val="C00000"/>
                </a:solidFill>
              </a:rPr>
              <a:t>Входження в секс-бізнес («бути ЖКС») – </a:t>
            </a:r>
            <a:r>
              <a:rPr lang="uk-UA" sz="3600" b="1" u="sng" dirty="0" smtClean="0">
                <a:solidFill>
                  <a:srgbClr val="C00000"/>
                </a:solidFill>
              </a:rPr>
              <a:t>через 3 роки </a:t>
            </a:r>
            <a:r>
              <a:rPr lang="uk-UA" sz="3600" b="1" dirty="0" smtClean="0">
                <a:solidFill>
                  <a:srgbClr val="C00000"/>
                </a:solidFill>
              </a:rPr>
              <a:t>після першого сексу</a:t>
            </a:r>
            <a:endParaRPr lang="uk-UA" sz="3600" b="1" dirty="0">
              <a:solidFill>
                <a:srgbClr val="C00000"/>
              </a:solidFill>
            </a:endParaRPr>
          </a:p>
        </p:txBody>
      </p:sp>
      <p:sp>
        <p:nvSpPr>
          <p:cNvPr id="4" name="TextBox 3"/>
          <p:cNvSpPr txBox="1"/>
          <p:nvPr/>
        </p:nvSpPr>
        <p:spPr>
          <a:xfrm>
            <a:off x="451474" y="3024509"/>
            <a:ext cx="1643014" cy="584775"/>
          </a:xfrm>
          <a:prstGeom prst="rect">
            <a:avLst/>
          </a:prstGeom>
          <a:solidFill>
            <a:schemeClr val="tx2">
              <a:lumMod val="20000"/>
              <a:lumOff val="80000"/>
            </a:schemeClr>
          </a:solidFill>
        </p:spPr>
        <p:txBody>
          <a:bodyPr wrap="none" rtlCol="0">
            <a:spAutoFit/>
          </a:bodyPr>
          <a:lstStyle/>
          <a:p>
            <a:r>
              <a:rPr lang="ru-RU" sz="3200" dirty="0" smtClean="0"/>
              <a:t>1-й секс</a:t>
            </a:r>
            <a:endParaRPr lang="en-CA" sz="3200" dirty="0"/>
          </a:p>
        </p:txBody>
      </p:sp>
      <p:sp>
        <p:nvSpPr>
          <p:cNvPr id="5" name="TextBox 4"/>
          <p:cNvSpPr txBox="1"/>
          <p:nvPr/>
        </p:nvSpPr>
        <p:spPr>
          <a:xfrm>
            <a:off x="5370347" y="3037602"/>
            <a:ext cx="4045466" cy="523220"/>
          </a:xfrm>
          <a:prstGeom prst="rect">
            <a:avLst/>
          </a:prstGeom>
          <a:solidFill>
            <a:schemeClr val="tx2">
              <a:lumMod val="20000"/>
              <a:lumOff val="80000"/>
            </a:schemeClr>
          </a:solidFill>
        </p:spPr>
        <p:txBody>
          <a:bodyPr wrap="none" rtlCol="0">
            <a:spAutoFit/>
          </a:bodyPr>
          <a:lstStyle/>
          <a:p>
            <a:r>
              <a:rPr lang="uk-UA" sz="2800" dirty="0" smtClean="0"/>
              <a:t>Самовизначення </a:t>
            </a:r>
            <a:r>
              <a:rPr lang="ru-RU" sz="2800" dirty="0" smtClean="0"/>
              <a:t>як ЖКС</a:t>
            </a:r>
            <a:endParaRPr lang="en-CA" sz="2800" dirty="0"/>
          </a:p>
        </p:txBody>
      </p:sp>
      <p:cxnSp>
        <p:nvCxnSpPr>
          <p:cNvPr id="10" name="Straight Arrow Connector 9"/>
          <p:cNvCxnSpPr>
            <a:stCxn id="4" idx="3"/>
          </p:cNvCxnSpPr>
          <p:nvPr/>
        </p:nvCxnSpPr>
        <p:spPr>
          <a:xfrm>
            <a:off x="2094488" y="3316897"/>
            <a:ext cx="3075693" cy="130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3263247" y="2868325"/>
            <a:ext cx="1151277" cy="461665"/>
          </a:xfrm>
          <a:prstGeom prst="rect">
            <a:avLst/>
          </a:prstGeom>
          <a:noFill/>
        </p:spPr>
        <p:txBody>
          <a:bodyPr wrap="none" rtlCol="0">
            <a:spAutoFit/>
          </a:bodyPr>
          <a:lstStyle/>
          <a:p>
            <a:r>
              <a:rPr lang="en-CA" sz="2400" b="1" dirty="0"/>
              <a:t>3</a:t>
            </a:r>
            <a:r>
              <a:rPr lang="en-CA" sz="2400" b="1" dirty="0" smtClean="0"/>
              <a:t> (2-4)</a:t>
            </a:r>
            <a:endParaRPr lang="en-CA" sz="2400" b="1" dirty="0"/>
          </a:p>
        </p:txBody>
      </p:sp>
      <p:sp>
        <p:nvSpPr>
          <p:cNvPr id="14" name="TextBox 13"/>
          <p:cNvSpPr txBox="1"/>
          <p:nvPr/>
        </p:nvSpPr>
        <p:spPr>
          <a:xfrm>
            <a:off x="5395995" y="3768926"/>
            <a:ext cx="3330655" cy="523220"/>
          </a:xfrm>
          <a:prstGeom prst="rect">
            <a:avLst/>
          </a:prstGeom>
          <a:solidFill>
            <a:schemeClr val="tx2">
              <a:lumMod val="20000"/>
              <a:lumOff val="80000"/>
            </a:schemeClr>
          </a:solidFill>
        </p:spPr>
        <p:txBody>
          <a:bodyPr wrap="none" rtlCol="0">
            <a:spAutoFit/>
          </a:bodyPr>
          <a:lstStyle/>
          <a:p>
            <a:r>
              <a:rPr lang="uk-UA" sz="2800" dirty="0" smtClean="0"/>
              <a:t>Перша послуга в СБ</a:t>
            </a:r>
            <a:endParaRPr lang="uk-UA" sz="2800" dirty="0"/>
          </a:p>
        </p:txBody>
      </p:sp>
      <p:sp>
        <p:nvSpPr>
          <p:cNvPr id="19" name="TextBox 18"/>
          <p:cNvSpPr txBox="1"/>
          <p:nvPr/>
        </p:nvSpPr>
        <p:spPr>
          <a:xfrm>
            <a:off x="5170420" y="4542526"/>
            <a:ext cx="4437177" cy="954107"/>
          </a:xfrm>
          <a:prstGeom prst="rect">
            <a:avLst/>
          </a:prstGeom>
          <a:solidFill>
            <a:schemeClr val="tx2">
              <a:lumMod val="20000"/>
              <a:lumOff val="80000"/>
            </a:schemeClr>
          </a:solidFill>
        </p:spPr>
        <p:txBody>
          <a:bodyPr wrap="none" rtlCol="0">
            <a:spAutoFit/>
          </a:bodyPr>
          <a:lstStyle/>
          <a:p>
            <a:r>
              <a:rPr lang="uk-UA" sz="2800" dirty="0" smtClean="0"/>
              <a:t>Відповідь щодо тривалості </a:t>
            </a:r>
          </a:p>
          <a:p>
            <a:r>
              <a:rPr lang="uk-UA" sz="2800" dirty="0" smtClean="0"/>
              <a:t>роботи в СБ</a:t>
            </a:r>
            <a:endParaRPr lang="uk-UA" sz="2800" dirty="0"/>
          </a:p>
        </p:txBody>
      </p:sp>
      <p:sp>
        <p:nvSpPr>
          <p:cNvPr id="22" name="Rectangle 21"/>
          <p:cNvSpPr/>
          <p:nvPr/>
        </p:nvSpPr>
        <p:spPr>
          <a:xfrm>
            <a:off x="2351584" y="2204864"/>
            <a:ext cx="3950120" cy="523220"/>
          </a:xfrm>
          <a:prstGeom prst="rect">
            <a:avLst/>
          </a:prstGeom>
        </p:spPr>
        <p:txBody>
          <a:bodyPr wrap="none">
            <a:spAutoFit/>
          </a:bodyPr>
          <a:lstStyle/>
          <a:p>
            <a:r>
              <a:rPr lang="en-CA" sz="2800" dirty="0" smtClean="0"/>
              <a:t>Median # of Years (IQR)</a:t>
            </a:r>
            <a:endParaRPr lang="en-CA" sz="2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3352" y="908720"/>
            <a:ext cx="11662797" cy="1143000"/>
          </a:xfrm>
        </p:spPr>
        <p:txBody>
          <a:bodyPr>
            <a:noAutofit/>
          </a:bodyPr>
          <a:lstStyle/>
          <a:p>
            <a:pPr>
              <a:lnSpc>
                <a:spcPct val="90000"/>
              </a:lnSpc>
            </a:pPr>
            <a:r>
              <a:rPr lang="uk-UA" sz="3600" b="1" dirty="0" smtClean="0">
                <a:solidFill>
                  <a:srgbClr val="C00000"/>
                </a:solidFill>
              </a:rPr>
              <a:t>Входження в секс-бізнес («бути ЖКС») – </a:t>
            </a:r>
            <a:r>
              <a:rPr lang="uk-UA" sz="3600" b="1" u="sng" dirty="0" smtClean="0">
                <a:solidFill>
                  <a:srgbClr val="C00000"/>
                </a:solidFill>
              </a:rPr>
              <a:t>через 2,5 року </a:t>
            </a:r>
            <a:r>
              <a:rPr lang="uk-UA" sz="3600" b="1" dirty="0" smtClean="0">
                <a:solidFill>
                  <a:srgbClr val="C00000"/>
                </a:solidFill>
              </a:rPr>
              <a:t>після першого сексу, за який були отримані гроші як винагорода</a:t>
            </a:r>
            <a:endParaRPr lang="uk-UA" sz="3600" b="1" dirty="0">
              <a:solidFill>
                <a:srgbClr val="C00000"/>
              </a:solidFill>
            </a:endParaRPr>
          </a:p>
        </p:txBody>
      </p:sp>
      <p:sp>
        <p:nvSpPr>
          <p:cNvPr id="4" name="TextBox 3"/>
          <p:cNvSpPr txBox="1"/>
          <p:nvPr/>
        </p:nvSpPr>
        <p:spPr>
          <a:xfrm>
            <a:off x="130763" y="3037602"/>
            <a:ext cx="2298258" cy="1600438"/>
          </a:xfrm>
          <a:prstGeom prst="rect">
            <a:avLst/>
          </a:prstGeom>
          <a:solidFill>
            <a:schemeClr val="tx2">
              <a:lumMod val="20000"/>
              <a:lumOff val="80000"/>
            </a:schemeClr>
          </a:solidFill>
        </p:spPr>
        <p:txBody>
          <a:bodyPr wrap="none" rtlCol="0">
            <a:spAutoFit/>
          </a:bodyPr>
          <a:lstStyle/>
          <a:p>
            <a:r>
              <a:rPr lang="uk-UA" sz="2600" dirty="0" smtClean="0"/>
              <a:t>1-й секс, </a:t>
            </a:r>
          </a:p>
          <a:p>
            <a:r>
              <a:rPr lang="uk-UA" sz="2400" dirty="0" smtClean="0"/>
              <a:t>за який були</a:t>
            </a:r>
          </a:p>
          <a:p>
            <a:r>
              <a:rPr lang="uk-UA" sz="2400" dirty="0" smtClean="0"/>
              <a:t>отримані гроші </a:t>
            </a:r>
          </a:p>
          <a:p>
            <a:r>
              <a:rPr lang="uk-UA" sz="2400" dirty="0" smtClean="0"/>
              <a:t>як винагорода</a:t>
            </a:r>
            <a:endParaRPr lang="uk-UA" sz="2400" dirty="0"/>
          </a:p>
        </p:txBody>
      </p:sp>
      <p:sp>
        <p:nvSpPr>
          <p:cNvPr id="5" name="TextBox 4"/>
          <p:cNvSpPr txBox="1"/>
          <p:nvPr/>
        </p:nvSpPr>
        <p:spPr>
          <a:xfrm>
            <a:off x="7469933" y="3360768"/>
            <a:ext cx="2816861" cy="954107"/>
          </a:xfrm>
          <a:prstGeom prst="rect">
            <a:avLst/>
          </a:prstGeom>
          <a:solidFill>
            <a:schemeClr val="tx2">
              <a:lumMod val="20000"/>
              <a:lumOff val="80000"/>
            </a:schemeClr>
          </a:solidFill>
        </p:spPr>
        <p:txBody>
          <a:bodyPr wrap="none" rtlCol="0">
            <a:spAutoFit/>
          </a:bodyPr>
          <a:lstStyle/>
          <a:p>
            <a:r>
              <a:rPr lang="uk-UA" sz="2800" dirty="0" smtClean="0"/>
              <a:t>Самовизначення </a:t>
            </a:r>
          </a:p>
          <a:p>
            <a:r>
              <a:rPr lang="uk-UA" sz="2800" dirty="0" smtClean="0"/>
              <a:t>як ЖКС</a:t>
            </a:r>
            <a:endParaRPr lang="uk-UA" sz="2800" dirty="0"/>
          </a:p>
        </p:txBody>
      </p:sp>
      <p:cxnSp>
        <p:nvCxnSpPr>
          <p:cNvPr id="10" name="Straight Arrow Connector 9"/>
          <p:cNvCxnSpPr>
            <a:stCxn id="4" idx="3"/>
            <a:endCxn id="5" idx="1"/>
          </p:cNvCxnSpPr>
          <p:nvPr/>
        </p:nvCxnSpPr>
        <p:spPr>
          <a:xfrm>
            <a:off x="2429021" y="3837821"/>
            <a:ext cx="5040912" cy="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4890232" y="3053545"/>
            <a:ext cx="1410964" cy="461665"/>
          </a:xfrm>
          <a:prstGeom prst="rect">
            <a:avLst/>
          </a:prstGeom>
          <a:noFill/>
        </p:spPr>
        <p:txBody>
          <a:bodyPr wrap="none" rtlCol="0">
            <a:spAutoFit/>
          </a:bodyPr>
          <a:lstStyle/>
          <a:p>
            <a:r>
              <a:rPr lang="ru-RU" sz="2400" b="1" dirty="0" smtClean="0"/>
              <a:t>2,5</a:t>
            </a:r>
            <a:r>
              <a:rPr lang="en-CA" sz="2400" b="1" dirty="0" smtClean="0"/>
              <a:t> (2-</a:t>
            </a:r>
            <a:r>
              <a:rPr lang="ru-RU" sz="2400" b="1" dirty="0" smtClean="0"/>
              <a:t>3</a:t>
            </a:r>
            <a:r>
              <a:rPr lang="en-CA" sz="2400" b="1" dirty="0" smtClean="0"/>
              <a:t>)</a:t>
            </a:r>
            <a:endParaRPr lang="en-CA" sz="2400" b="1" dirty="0"/>
          </a:p>
        </p:txBody>
      </p:sp>
      <p:sp>
        <p:nvSpPr>
          <p:cNvPr id="14" name="TextBox 13"/>
          <p:cNvSpPr txBox="1"/>
          <p:nvPr/>
        </p:nvSpPr>
        <p:spPr>
          <a:xfrm>
            <a:off x="6797166" y="4638040"/>
            <a:ext cx="3330655" cy="523220"/>
          </a:xfrm>
          <a:prstGeom prst="rect">
            <a:avLst/>
          </a:prstGeom>
          <a:solidFill>
            <a:schemeClr val="tx2">
              <a:lumMod val="20000"/>
              <a:lumOff val="80000"/>
            </a:schemeClr>
          </a:solidFill>
        </p:spPr>
        <p:txBody>
          <a:bodyPr wrap="none" rtlCol="0">
            <a:spAutoFit/>
          </a:bodyPr>
          <a:lstStyle/>
          <a:p>
            <a:r>
              <a:rPr lang="uk-UA" sz="2800" dirty="0" smtClean="0"/>
              <a:t>Перша послуга в СБ</a:t>
            </a:r>
            <a:endParaRPr lang="uk-UA" sz="2800" dirty="0"/>
          </a:p>
        </p:txBody>
      </p:sp>
      <p:sp>
        <p:nvSpPr>
          <p:cNvPr id="19" name="TextBox 18"/>
          <p:cNvSpPr txBox="1"/>
          <p:nvPr/>
        </p:nvSpPr>
        <p:spPr>
          <a:xfrm>
            <a:off x="5170420" y="5543448"/>
            <a:ext cx="4437177" cy="954107"/>
          </a:xfrm>
          <a:prstGeom prst="rect">
            <a:avLst/>
          </a:prstGeom>
          <a:solidFill>
            <a:schemeClr val="tx2">
              <a:lumMod val="20000"/>
              <a:lumOff val="80000"/>
            </a:schemeClr>
          </a:solidFill>
        </p:spPr>
        <p:txBody>
          <a:bodyPr wrap="none" rtlCol="0">
            <a:spAutoFit/>
          </a:bodyPr>
          <a:lstStyle/>
          <a:p>
            <a:r>
              <a:rPr lang="uk-UA" sz="2800" dirty="0" smtClean="0"/>
              <a:t>Відповідь щодо тривалості </a:t>
            </a:r>
          </a:p>
          <a:p>
            <a:r>
              <a:rPr lang="uk-UA" sz="2800" dirty="0" smtClean="0"/>
              <a:t>роботи в СБ</a:t>
            </a:r>
            <a:endParaRPr lang="uk-UA" sz="2800" dirty="0"/>
          </a:p>
        </p:txBody>
      </p:sp>
      <p:sp>
        <p:nvSpPr>
          <p:cNvPr id="22" name="Rectangle 21"/>
          <p:cNvSpPr/>
          <p:nvPr/>
        </p:nvSpPr>
        <p:spPr>
          <a:xfrm>
            <a:off x="2351584" y="2204864"/>
            <a:ext cx="3950120" cy="523220"/>
          </a:xfrm>
          <a:prstGeom prst="rect">
            <a:avLst/>
          </a:prstGeom>
        </p:spPr>
        <p:txBody>
          <a:bodyPr wrap="none">
            <a:spAutoFit/>
          </a:bodyPr>
          <a:lstStyle/>
          <a:p>
            <a:r>
              <a:rPr lang="en-CA" sz="2800" dirty="0" smtClean="0"/>
              <a:t>Median # of Years (IQR)</a:t>
            </a:r>
            <a:endParaRPr lang="en-CA" sz="2800" dirty="0"/>
          </a:p>
        </p:txBody>
      </p:sp>
    </p:spTree>
    <p:extLst>
      <p:ext uri="{BB962C8B-B14F-4D97-AF65-F5344CB8AC3E}">
        <p14:creationId xmlns:p14="http://schemas.microsoft.com/office/powerpoint/2010/main" val="40874793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182" y="404664"/>
            <a:ext cx="12192000" cy="1271435"/>
          </a:xfrm>
        </p:spPr>
        <p:txBody>
          <a:bodyPr>
            <a:normAutofit fontScale="90000"/>
          </a:bodyPr>
          <a:lstStyle/>
          <a:p>
            <a:r>
              <a:rPr lang="uk-UA" b="1" dirty="0" smtClean="0">
                <a:solidFill>
                  <a:srgbClr val="FF0000"/>
                </a:solidFill>
              </a:rPr>
              <a:t>75.5% </a:t>
            </a:r>
            <a:r>
              <a:rPr lang="uk-UA" b="1" dirty="0" smtClean="0"/>
              <a:t>ЖКС </a:t>
            </a:r>
            <a:r>
              <a:rPr lang="uk-UA" b="1" dirty="0" smtClean="0">
                <a:solidFill>
                  <a:srgbClr val="FF0000"/>
                </a:solidFill>
              </a:rPr>
              <a:t>ніколи </a:t>
            </a:r>
            <a:r>
              <a:rPr lang="uk-UA" b="1" dirty="0" smtClean="0"/>
              <a:t/>
            </a:r>
            <a:br>
              <a:rPr lang="uk-UA" b="1" dirty="0" smtClean="0"/>
            </a:br>
            <a:r>
              <a:rPr lang="uk-UA" b="1" dirty="0" smtClean="0"/>
              <a:t>не отримували послуги програм</a:t>
            </a:r>
            <a:r>
              <a:rPr lang="en-CA" dirty="0" smtClean="0"/>
              <a:t/>
            </a:r>
            <a:br>
              <a:rPr lang="en-CA" dirty="0" smtClean="0"/>
            </a:br>
            <a:endParaRPr lang="en-CA" dirty="0"/>
          </a:p>
        </p:txBody>
      </p:sp>
      <p:sp>
        <p:nvSpPr>
          <p:cNvPr id="5" name="TextBox 4"/>
          <p:cNvSpPr txBox="1"/>
          <p:nvPr/>
        </p:nvSpPr>
        <p:spPr>
          <a:xfrm>
            <a:off x="436728" y="2769588"/>
            <a:ext cx="3784979" cy="523220"/>
          </a:xfrm>
          <a:prstGeom prst="rect">
            <a:avLst/>
          </a:prstGeom>
          <a:solidFill>
            <a:schemeClr val="tx2">
              <a:lumMod val="20000"/>
              <a:lumOff val="80000"/>
            </a:schemeClr>
          </a:solidFill>
        </p:spPr>
        <p:txBody>
          <a:bodyPr wrap="square" rtlCol="0">
            <a:spAutoFit/>
          </a:bodyPr>
          <a:lstStyle/>
          <a:p>
            <a:r>
              <a:rPr lang="ru-RU" sz="2800" b="1" dirty="0" smtClean="0"/>
              <a:t>Секс робота</a:t>
            </a:r>
            <a:endParaRPr lang="en-CA" sz="2800" b="1" dirty="0"/>
          </a:p>
        </p:txBody>
      </p:sp>
      <p:cxnSp>
        <p:nvCxnSpPr>
          <p:cNvPr id="11" name="Straight Arrow Connector 10"/>
          <p:cNvCxnSpPr/>
          <p:nvPr/>
        </p:nvCxnSpPr>
        <p:spPr>
          <a:xfrm>
            <a:off x="4085813" y="3067219"/>
            <a:ext cx="2137567"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64275" y="3717032"/>
            <a:ext cx="10881815" cy="2308324"/>
          </a:xfrm>
          <a:prstGeom prst="rect">
            <a:avLst/>
          </a:prstGeom>
          <a:noFill/>
        </p:spPr>
        <p:txBody>
          <a:bodyPr wrap="square" rtlCol="0">
            <a:spAutoFit/>
          </a:bodyPr>
          <a:lstStyle/>
          <a:p>
            <a:r>
              <a:rPr lang="uk-UA" sz="3000" dirty="0" smtClean="0"/>
              <a:t>Опитані ЖКС працюють в СБ 2 роки </a:t>
            </a:r>
          </a:p>
          <a:p>
            <a:r>
              <a:rPr lang="uk-UA" sz="3000" dirty="0" smtClean="0"/>
              <a:t>в середньому (IQR: 1-3).</a:t>
            </a:r>
          </a:p>
          <a:p>
            <a:endParaRPr lang="uk-UA" sz="2800" dirty="0" smtClean="0"/>
          </a:p>
          <a:p>
            <a:r>
              <a:rPr lang="uk-UA" sz="2800" dirty="0" smtClean="0"/>
              <a:t>Рівень першого охоплення програмами для ЖКС - </a:t>
            </a:r>
            <a:r>
              <a:rPr lang="uk-UA" sz="2800" b="1" dirty="0" smtClean="0">
                <a:solidFill>
                  <a:srgbClr val="FF0000"/>
                </a:solidFill>
              </a:rPr>
              <a:t>0.3 особи за рік </a:t>
            </a:r>
            <a:r>
              <a:rPr lang="uk-UA" sz="2800" dirty="0" smtClean="0">
                <a:solidFill>
                  <a:srgbClr val="FF0000"/>
                </a:solidFill>
              </a:rPr>
              <a:t>роботи в секс бізнесі.</a:t>
            </a:r>
            <a:endParaRPr lang="en-CA" sz="2800" dirty="0" smtClean="0">
              <a:solidFill>
                <a:srgbClr val="FF0000"/>
              </a:solidFill>
            </a:endParaRPr>
          </a:p>
        </p:txBody>
      </p:sp>
      <p:sp>
        <p:nvSpPr>
          <p:cNvPr id="16" name="TextBox 15"/>
          <p:cNvSpPr txBox="1"/>
          <p:nvPr/>
        </p:nvSpPr>
        <p:spPr>
          <a:xfrm>
            <a:off x="6223379" y="2820998"/>
            <a:ext cx="5695667" cy="492443"/>
          </a:xfrm>
          <a:prstGeom prst="rect">
            <a:avLst/>
          </a:prstGeom>
          <a:solidFill>
            <a:schemeClr val="tx2">
              <a:lumMod val="20000"/>
              <a:lumOff val="80000"/>
            </a:schemeClr>
          </a:solidFill>
        </p:spPr>
        <p:txBody>
          <a:bodyPr wrap="square" rtlCol="0">
            <a:spAutoFit/>
          </a:bodyPr>
          <a:lstStyle/>
          <a:p>
            <a:r>
              <a:rPr lang="uk-UA" sz="2600" b="1" dirty="0" smtClean="0"/>
              <a:t>Програми для </a:t>
            </a:r>
            <a:r>
              <a:rPr lang="ru-RU" sz="2600" b="1" dirty="0" smtClean="0"/>
              <a:t>ЖКС</a:t>
            </a:r>
            <a:endParaRPr lang="en-CA" sz="2600" b="1" dirty="0"/>
          </a:p>
        </p:txBody>
      </p:sp>
      <p:sp>
        <p:nvSpPr>
          <p:cNvPr id="3" name="TextBox 2"/>
          <p:cNvSpPr txBox="1"/>
          <p:nvPr/>
        </p:nvSpPr>
        <p:spPr>
          <a:xfrm>
            <a:off x="200168" y="1432282"/>
            <a:ext cx="11718877" cy="892552"/>
          </a:xfrm>
          <a:prstGeom prst="rect">
            <a:avLst/>
          </a:prstGeom>
          <a:noFill/>
        </p:spPr>
        <p:txBody>
          <a:bodyPr wrap="square" rtlCol="0">
            <a:spAutoFit/>
          </a:bodyPr>
          <a:lstStyle/>
          <a:p>
            <a:pPr algn="ctr"/>
            <a:r>
              <a:rPr lang="uk-UA" sz="2600" dirty="0" smtClean="0"/>
              <a:t>Для </a:t>
            </a:r>
            <a:r>
              <a:rPr lang="uk-UA" sz="2600" dirty="0" smtClean="0">
                <a:solidFill>
                  <a:srgbClr val="FF0000"/>
                </a:solidFill>
              </a:rPr>
              <a:t>24,5%</a:t>
            </a:r>
            <a:r>
              <a:rPr lang="uk-UA" sz="2600" dirty="0" smtClean="0"/>
              <a:t> ЖКС часовий інтервал </a:t>
            </a:r>
          </a:p>
          <a:p>
            <a:pPr algn="ctr"/>
            <a:r>
              <a:rPr lang="uk-UA" sz="2600" b="1" dirty="0" smtClean="0"/>
              <a:t>«відсутність доступу» - 1 рік </a:t>
            </a:r>
            <a:r>
              <a:rPr lang="uk-UA" sz="2600" dirty="0" smtClean="0"/>
              <a:t>(</a:t>
            </a:r>
            <a:r>
              <a:rPr lang="uk-UA" sz="2600" i="1" dirty="0" smtClean="0"/>
              <a:t>в середньому</a:t>
            </a:r>
            <a:r>
              <a:rPr lang="ru-RU" sz="2600" dirty="0" smtClean="0"/>
              <a:t>)</a:t>
            </a:r>
            <a:endParaRPr lang="ru-RU" sz="2600" dirty="0"/>
          </a:p>
        </p:txBody>
      </p:sp>
      <p:sp>
        <p:nvSpPr>
          <p:cNvPr id="4" name="Скругленный прямоугольник 3"/>
          <p:cNvSpPr/>
          <p:nvPr/>
        </p:nvSpPr>
        <p:spPr>
          <a:xfrm>
            <a:off x="200167" y="1364776"/>
            <a:ext cx="11718879" cy="23351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7" name="Rectangle 7"/>
          <p:cNvSpPr>
            <a:spLocks noChangeArrowheads="1"/>
          </p:cNvSpPr>
          <p:nvPr/>
        </p:nvSpPr>
        <p:spPr bwMode="auto">
          <a:xfrm>
            <a:off x="1774826" y="2773364"/>
            <a:ext cx="8785225" cy="317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a:tailEnd/>
              </a14:hiddenLine>
            </a:ext>
          </a:extLst>
        </p:spPr>
        <p:txBody>
          <a:bodyPr anchor="ctr">
            <a:spAutoFit/>
          </a:bodyPr>
          <a:lstStyle/>
          <a:p>
            <a:pPr algn="ctr"/>
            <a:endParaRPr lang="ru-RU" b="1">
              <a:solidFill>
                <a:srgbClr val="FFFFFF"/>
              </a:solidFill>
            </a:endParaRPr>
          </a:p>
          <a:p>
            <a:pPr algn="ctr"/>
            <a:endParaRPr lang="uk-UA" b="1">
              <a:solidFill>
                <a:srgbClr val="FFFFFF"/>
              </a:solidFill>
            </a:endParaRPr>
          </a:p>
          <a:p>
            <a:pPr algn="ctr"/>
            <a:endParaRPr lang="uk-UA" b="1">
              <a:solidFill>
                <a:srgbClr val="FFFFFF"/>
              </a:solidFill>
            </a:endParaRPr>
          </a:p>
          <a:p>
            <a:pPr algn="ctr"/>
            <a:endParaRPr lang="en-GB" sz="2800" b="1">
              <a:solidFill>
                <a:srgbClr val="FFFFFF"/>
              </a:solidFill>
            </a:endParaRPr>
          </a:p>
          <a:p>
            <a:pPr algn="ctr"/>
            <a:endParaRPr lang="uk-UA" sz="2800" b="1">
              <a:solidFill>
                <a:srgbClr val="FFFFFF"/>
              </a:solidFill>
            </a:endParaRPr>
          </a:p>
          <a:p>
            <a:pPr algn="ctr"/>
            <a:endParaRPr lang="uk-UA" b="1">
              <a:solidFill>
                <a:srgbClr val="FFFFFF"/>
              </a:solidFill>
            </a:endParaRPr>
          </a:p>
          <a:p>
            <a:pPr algn="ctr"/>
            <a:endParaRPr lang="en-GB" sz="2800" b="1">
              <a:solidFill>
                <a:srgbClr val="FFFFFF"/>
              </a:solidFill>
            </a:endParaRPr>
          </a:p>
          <a:p>
            <a:pPr algn="ctr"/>
            <a:endParaRPr lang="uk-UA" sz="2000"/>
          </a:p>
        </p:txBody>
      </p:sp>
      <p:pic>
        <p:nvPicPr>
          <p:cNvPr id="16388" name="Picture 8" descr="uisr_emblem_new"/>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33323" y="5070125"/>
            <a:ext cx="4603040" cy="1462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9" name="Text Box 10"/>
          <p:cNvSpPr txBox="1">
            <a:spLocks noChangeArrowheads="1"/>
          </p:cNvSpPr>
          <p:nvPr/>
        </p:nvSpPr>
        <p:spPr bwMode="auto">
          <a:xfrm>
            <a:off x="1774826" y="168470"/>
            <a:ext cx="10261536" cy="1785104"/>
          </a:xfrm>
          <a:prstGeom prst="rect">
            <a:avLst/>
          </a:prstGeom>
          <a:noFill/>
          <a:ln>
            <a:noFill/>
            <a:headEnd/>
            <a:tailEnd/>
          </a:ln>
        </p:spPr>
        <p:style>
          <a:lnRef idx="2">
            <a:schemeClr val="dk1"/>
          </a:lnRef>
          <a:fillRef idx="1">
            <a:schemeClr val="lt1"/>
          </a:fillRef>
          <a:effectRef idx="0">
            <a:schemeClr val="dk1"/>
          </a:effectRef>
          <a:fontRef idx="minor">
            <a:schemeClr val="dk1"/>
          </a:fontRef>
        </p:style>
        <p:txBody>
          <a:bodyPr wrap="square">
            <a:spAutoFit/>
          </a:bodyPr>
          <a:lstStyle/>
          <a:p>
            <a:pPr algn="ctr">
              <a:defRPr/>
            </a:pPr>
            <a:r>
              <a:rPr lang="uk-UA" sz="5500" b="1" dirty="0">
                <a:solidFill>
                  <a:schemeClr val="accent1">
                    <a:lumMod val="75000"/>
                  </a:schemeClr>
                </a:solidFill>
                <a:effectLst>
                  <a:outerShdw blurRad="38100" dist="38100" dir="2700000" algn="tl">
                    <a:srgbClr val="000000">
                      <a:alpha val="43137"/>
                    </a:srgbClr>
                  </a:outerShdw>
                </a:effectLst>
                <a:latin typeface="Cambria" panose="02040503050406030204" pitchFamily="18" charset="0"/>
              </a:rPr>
              <a:t>Здоров’я та поведінкові орієнтації учнівської молоді</a:t>
            </a:r>
            <a:endParaRPr lang="ru-RU" sz="5500" b="1" dirty="0">
              <a:solidFill>
                <a:schemeClr val="accent1">
                  <a:lumMod val="75000"/>
                </a:schemeClr>
              </a:solidFill>
              <a:effectLst>
                <a:outerShdw blurRad="38100" dist="38100" dir="2700000" algn="tl">
                  <a:srgbClr val="000000">
                    <a:alpha val="43137"/>
                  </a:srgbClr>
                </a:outerShdw>
              </a:effectLst>
              <a:latin typeface="Cambria" panose="02040503050406030204" pitchFamily="18" charset="0"/>
            </a:endParaRPr>
          </a:p>
        </p:txBody>
      </p:sp>
      <p:sp>
        <p:nvSpPr>
          <p:cNvPr id="16391" name="Text Box 13"/>
          <p:cNvSpPr txBox="1">
            <a:spLocks noChangeArrowheads="1"/>
          </p:cNvSpPr>
          <p:nvPr/>
        </p:nvSpPr>
        <p:spPr bwMode="auto">
          <a:xfrm>
            <a:off x="2135560" y="2993631"/>
            <a:ext cx="936104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a:tailEnd/>
              </a14:hiddenLine>
            </a:ext>
          </a:extLst>
        </p:spPr>
        <p:txBody>
          <a:bodyPr wrap="square">
            <a:spAutoFit/>
          </a:bodyPr>
          <a:lstStyle>
            <a:lvl1pPr>
              <a:defRPr sz="2400">
                <a:solidFill>
                  <a:schemeClr val="tx1"/>
                </a:solidFill>
                <a:latin typeface="Univers 55" pitchFamily="2" charset="0"/>
              </a:defRPr>
            </a:lvl1pPr>
            <a:lvl2pPr marL="742950" indent="-285750">
              <a:defRPr sz="2400">
                <a:solidFill>
                  <a:schemeClr val="tx1"/>
                </a:solidFill>
                <a:latin typeface="Univers 55" pitchFamily="2" charset="0"/>
              </a:defRPr>
            </a:lvl2pPr>
            <a:lvl3pPr marL="1143000" indent="-228600">
              <a:defRPr sz="2400">
                <a:solidFill>
                  <a:schemeClr val="tx1"/>
                </a:solidFill>
                <a:latin typeface="Univers 55" pitchFamily="2" charset="0"/>
              </a:defRPr>
            </a:lvl3pPr>
            <a:lvl4pPr marL="1600200" indent="-228600">
              <a:defRPr sz="2400">
                <a:solidFill>
                  <a:schemeClr val="tx1"/>
                </a:solidFill>
                <a:latin typeface="Univers 55" pitchFamily="2" charset="0"/>
              </a:defRPr>
            </a:lvl4pPr>
            <a:lvl5pPr marL="2057400" indent="-228600">
              <a:defRPr sz="2400">
                <a:solidFill>
                  <a:schemeClr val="tx1"/>
                </a:solidFill>
                <a:latin typeface="Univers 55" pitchFamily="2" charset="0"/>
              </a:defRPr>
            </a:lvl5pPr>
            <a:lvl6pPr marL="2514600" indent="-228600" eaLnBrk="0" fontAlgn="base" hangingPunct="0">
              <a:spcBef>
                <a:spcPct val="0"/>
              </a:spcBef>
              <a:spcAft>
                <a:spcPct val="0"/>
              </a:spcAft>
              <a:defRPr sz="2400">
                <a:solidFill>
                  <a:schemeClr val="tx1"/>
                </a:solidFill>
                <a:latin typeface="Univers 55" pitchFamily="2" charset="0"/>
              </a:defRPr>
            </a:lvl6pPr>
            <a:lvl7pPr marL="2971800" indent="-228600" eaLnBrk="0" fontAlgn="base" hangingPunct="0">
              <a:spcBef>
                <a:spcPct val="0"/>
              </a:spcBef>
              <a:spcAft>
                <a:spcPct val="0"/>
              </a:spcAft>
              <a:defRPr sz="2400">
                <a:solidFill>
                  <a:schemeClr val="tx1"/>
                </a:solidFill>
                <a:latin typeface="Univers 55" pitchFamily="2" charset="0"/>
              </a:defRPr>
            </a:lvl7pPr>
            <a:lvl8pPr marL="3429000" indent="-228600" eaLnBrk="0" fontAlgn="base" hangingPunct="0">
              <a:spcBef>
                <a:spcPct val="0"/>
              </a:spcBef>
              <a:spcAft>
                <a:spcPct val="0"/>
              </a:spcAft>
              <a:defRPr sz="2400">
                <a:solidFill>
                  <a:schemeClr val="tx1"/>
                </a:solidFill>
                <a:latin typeface="Univers 55" pitchFamily="2" charset="0"/>
              </a:defRPr>
            </a:lvl8pPr>
            <a:lvl9pPr marL="3886200" indent="-228600" eaLnBrk="0" fontAlgn="base" hangingPunct="0">
              <a:spcBef>
                <a:spcPct val="0"/>
              </a:spcBef>
              <a:spcAft>
                <a:spcPct val="0"/>
              </a:spcAft>
              <a:defRPr sz="2400">
                <a:solidFill>
                  <a:schemeClr val="tx1"/>
                </a:solidFill>
                <a:latin typeface="Univers 55" pitchFamily="2" charset="0"/>
              </a:defRPr>
            </a:lvl9pPr>
          </a:lstStyle>
          <a:p>
            <a:pPr algn="ctr" eaLnBrk="1" hangingPunct="1"/>
            <a:r>
              <a:rPr lang="en-US" sz="3600" b="1" dirty="0">
                <a:solidFill>
                  <a:schemeClr val="tx2">
                    <a:lumMod val="75000"/>
                  </a:schemeClr>
                </a:solidFill>
                <a:latin typeface="Cambria" panose="02040503050406030204" pitchFamily="18" charset="0"/>
                <a:cs typeface="Calibri" pitchFamily="34" charset="0"/>
              </a:rPr>
              <a:t>Health Behavior in School-aged Children: </a:t>
            </a:r>
            <a:endParaRPr lang="ru-RU" sz="3600" b="1" dirty="0">
              <a:solidFill>
                <a:schemeClr val="tx2">
                  <a:lumMod val="75000"/>
                </a:schemeClr>
              </a:solidFill>
              <a:latin typeface="Cambria" panose="02040503050406030204" pitchFamily="18" charset="0"/>
              <a:cs typeface="Calibri" pitchFamily="34" charset="0"/>
            </a:endParaRPr>
          </a:p>
          <a:p>
            <a:pPr algn="ctr" eaLnBrk="1" hangingPunct="1"/>
            <a:r>
              <a:rPr lang="en-US" sz="3600" b="1" dirty="0">
                <a:solidFill>
                  <a:schemeClr val="tx2">
                    <a:lumMod val="75000"/>
                  </a:schemeClr>
                </a:solidFill>
                <a:latin typeface="Cambria" panose="02040503050406030204" pitchFamily="18" charset="0"/>
                <a:cs typeface="Calibri" pitchFamily="34" charset="0"/>
              </a:rPr>
              <a:t>a cross</a:t>
            </a:r>
            <a:r>
              <a:rPr lang="uk-UA" sz="3600" b="1" dirty="0">
                <a:solidFill>
                  <a:schemeClr val="tx2">
                    <a:lumMod val="75000"/>
                  </a:schemeClr>
                </a:solidFill>
                <a:latin typeface="Cambria" panose="02040503050406030204" pitchFamily="18" charset="0"/>
                <a:cs typeface="Calibri" pitchFamily="34" charset="0"/>
              </a:rPr>
              <a:t>-</a:t>
            </a:r>
            <a:r>
              <a:rPr lang="en-US" sz="3600" b="1" dirty="0">
                <a:solidFill>
                  <a:schemeClr val="tx2">
                    <a:lumMod val="75000"/>
                  </a:schemeClr>
                </a:solidFill>
                <a:latin typeface="Cambria" panose="02040503050406030204" pitchFamily="18" charset="0"/>
                <a:cs typeface="Calibri" pitchFamily="34" charset="0"/>
              </a:rPr>
              <a:t>national study</a:t>
            </a:r>
            <a:r>
              <a:rPr lang="ru-RU" sz="3600" b="1" dirty="0">
                <a:solidFill>
                  <a:schemeClr val="tx2">
                    <a:lumMod val="75000"/>
                  </a:schemeClr>
                </a:solidFill>
                <a:latin typeface="Cambria" panose="02040503050406030204" pitchFamily="18" charset="0"/>
                <a:cs typeface="Calibri" pitchFamily="34" charset="0"/>
              </a:rPr>
              <a:t> - 201</a:t>
            </a:r>
            <a:r>
              <a:rPr lang="en-US" sz="3600" b="1" dirty="0">
                <a:solidFill>
                  <a:schemeClr val="tx2">
                    <a:lumMod val="75000"/>
                  </a:schemeClr>
                </a:solidFill>
                <a:latin typeface="Cambria" panose="02040503050406030204" pitchFamily="18" charset="0"/>
                <a:cs typeface="Calibri" pitchFamily="34" charset="0"/>
              </a:rPr>
              <a:t>8</a:t>
            </a:r>
            <a:endParaRPr lang="ru-RU" sz="3600" b="1" dirty="0">
              <a:solidFill>
                <a:schemeClr val="tx2">
                  <a:lumMod val="75000"/>
                </a:schemeClr>
              </a:solidFill>
              <a:latin typeface="Cambria" panose="02040503050406030204" pitchFamily="18" charset="0"/>
              <a:cs typeface="Calibri" pitchFamily="34" charset="0"/>
            </a:endParaRPr>
          </a:p>
        </p:txBody>
      </p:sp>
      <p:pic>
        <p:nvPicPr>
          <p:cNvPr id="2" name="Рисунок 1"/>
          <p:cNvPicPr>
            <a:picLocks noChangeAspect="1"/>
          </p:cNvPicPr>
          <p:nvPr/>
        </p:nvPicPr>
        <p:blipFill rotWithShape="1">
          <a:blip r:embed="rId4" cstate="print">
            <a:extLst>
              <a:ext uri="{28A0092B-C50C-407E-A947-70E740481C1C}">
                <a14:useLocalDpi xmlns:a14="http://schemas.microsoft.com/office/drawing/2010/main" val="0"/>
              </a:ext>
            </a:extLst>
          </a:blip>
          <a:srcRect l="7740" t="3151" b="-1"/>
          <a:stretch/>
        </p:blipFill>
        <p:spPr>
          <a:xfrm>
            <a:off x="123895" y="8531"/>
            <a:ext cx="1422516" cy="1729599"/>
          </a:xfrm>
          <a:prstGeom prst="rect">
            <a:avLst/>
          </a:prstGeom>
        </p:spPr>
      </p:pic>
      <p:pic>
        <p:nvPicPr>
          <p:cNvPr id="8" name="Picture 7">
            <a:extLst>
              <a:ext uri="{FF2B5EF4-FFF2-40B4-BE49-F238E27FC236}">
                <a16:creationId xmlns:a16="http://schemas.microsoft.com/office/drawing/2014/main" xmlns="" id="{C2641627-F1BD-4B01-8B5C-BEB071EE3AE0}"/>
              </a:ext>
            </a:extLst>
          </p:cNvPr>
          <p:cNvPicPr>
            <a:picLocks noChangeAspect="1"/>
          </p:cNvPicPr>
          <p:nvPr/>
        </p:nvPicPr>
        <p:blipFill>
          <a:blip r:embed="rId5"/>
          <a:stretch>
            <a:fillRect/>
          </a:stretch>
        </p:blipFill>
        <p:spPr>
          <a:xfrm>
            <a:off x="427353" y="5013176"/>
            <a:ext cx="3076359" cy="1576603"/>
          </a:xfrm>
          <a:prstGeom prst="rect">
            <a:avLst/>
          </a:prstGeom>
        </p:spPr>
      </p:pic>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Box 1"/>
          <p:cNvSpPr txBox="1">
            <a:spLocks noChangeArrowheads="1"/>
          </p:cNvSpPr>
          <p:nvPr/>
        </p:nvSpPr>
        <p:spPr bwMode="auto">
          <a:xfrm>
            <a:off x="119336" y="188640"/>
            <a:ext cx="12025336" cy="5388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539750" indent="-357188">
              <a:defRPr sz="2400">
                <a:solidFill>
                  <a:schemeClr val="tx1"/>
                </a:solidFill>
                <a:latin typeface="Univers 55" pitchFamily="2" charset="0"/>
              </a:defRPr>
            </a:lvl1pPr>
            <a:lvl2pPr marL="742950" indent="-285750">
              <a:defRPr sz="2400">
                <a:solidFill>
                  <a:schemeClr val="tx1"/>
                </a:solidFill>
                <a:latin typeface="Univers 55" pitchFamily="2" charset="0"/>
              </a:defRPr>
            </a:lvl2pPr>
            <a:lvl3pPr marL="1143000" indent="-228600">
              <a:defRPr sz="2400">
                <a:solidFill>
                  <a:schemeClr val="tx1"/>
                </a:solidFill>
                <a:latin typeface="Univers 55" pitchFamily="2" charset="0"/>
              </a:defRPr>
            </a:lvl3pPr>
            <a:lvl4pPr marL="1600200" indent="-228600">
              <a:defRPr sz="2400">
                <a:solidFill>
                  <a:schemeClr val="tx1"/>
                </a:solidFill>
                <a:latin typeface="Univers 55" pitchFamily="2" charset="0"/>
              </a:defRPr>
            </a:lvl4pPr>
            <a:lvl5pPr marL="2057400" indent="-228600">
              <a:defRPr sz="2400">
                <a:solidFill>
                  <a:schemeClr val="tx1"/>
                </a:solidFill>
                <a:latin typeface="Univers 55" pitchFamily="2" charset="0"/>
              </a:defRPr>
            </a:lvl5pPr>
            <a:lvl6pPr marL="2514600" indent="-228600" eaLnBrk="0" fontAlgn="base" hangingPunct="0">
              <a:spcBef>
                <a:spcPct val="0"/>
              </a:spcBef>
              <a:spcAft>
                <a:spcPct val="0"/>
              </a:spcAft>
              <a:defRPr sz="2400">
                <a:solidFill>
                  <a:schemeClr val="tx1"/>
                </a:solidFill>
                <a:latin typeface="Univers 55" pitchFamily="2" charset="0"/>
              </a:defRPr>
            </a:lvl6pPr>
            <a:lvl7pPr marL="2971800" indent="-228600" eaLnBrk="0" fontAlgn="base" hangingPunct="0">
              <a:spcBef>
                <a:spcPct val="0"/>
              </a:spcBef>
              <a:spcAft>
                <a:spcPct val="0"/>
              </a:spcAft>
              <a:defRPr sz="2400">
                <a:solidFill>
                  <a:schemeClr val="tx1"/>
                </a:solidFill>
                <a:latin typeface="Univers 55" pitchFamily="2" charset="0"/>
              </a:defRPr>
            </a:lvl7pPr>
            <a:lvl8pPr marL="3429000" indent="-228600" eaLnBrk="0" fontAlgn="base" hangingPunct="0">
              <a:spcBef>
                <a:spcPct val="0"/>
              </a:spcBef>
              <a:spcAft>
                <a:spcPct val="0"/>
              </a:spcAft>
              <a:defRPr sz="2400">
                <a:solidFill>
                  <a:schemeClr val="tx1"/>
                </a:solidFill>
                <a:latin typeface="Univers 55" pitchFamily="2" charset="0"/>
              </a:defRPr>
            </a:lvl8pPr>
            <a:lvl9pPr marL="3886200" indent="-228600" eaLnBrk="0" fontAlgn="base" hangingPunct="0">
              <a:spcBef>
                <a:spcPct val="0"/>
              </a:spcBef>
              <a:spcAft>
                <a:spcPct val="0"/>
              </a:spcAft>
              <a:defRPr sz="2400">
                <a:solidFill>
                  <a:schemeClr val="tx1"/>
                </a:solidFill>
                <a:latin typeface="Univers 55" pitchFamily="2" charset="0"/>
              </a:defRPr>
            </a:lvl9pPr>
          </a:lstStyle>
          <a:p>
            <a:pPr>
              <a:lnSpc>
                <a:spcPct val="80000"/>
              </a:lnSpc>
              <a:buClr>
                <a:srgbClr val="1EE2B8"/>
              </a:buClr>
            </a:pPr>
            <a:endParaRPr lang="uk-UA" sz="2600" b="1" dirty="0">
              <a:latin typeface="Cambria" panose="02040503050406030204" pitchFamily="18" charset="0"/>
              <a:cs typeface="Calibri" pitchFamily="34" charset="0"/>
            </a:endParaRPr>
          </a:p>
          <a:p>
            <a:pPr>
              <a:lnSpc>
                <a:spcPct val="80000"/>
              </a:lnSpc>
              <a:buClr>
                <a:srgbClr val="1EE2B8"/>
              </a:buClr>
            </a:pPr>
            <a:r>
              <a:rPr lang="uk-UA" sz="2600" b="1" dirty="0">
                <a:solidFill>
                  <a:srgbClr val="0050D5"/>
                </a:solidFill>
                <a:latin typeface="Cambria" panose="02040503050406030204" pitchFamily="18" charset="0"/>
                <a:cs typeface="Calibri" pitchFamily="34" charset="0"/>
              </a:rPr>
              <a:t>Хвилі опитування в Україні:</a:t>
            </a:r>
            <a:r>
              <a:rPr lang="en-US" sz="2600" b="1" dirty="0">
                <a:solidFill>
                  <a:srgbClr val="0050D5"/>
                </a:solidFill>
                <a:latin typeface="Cambria" panose="02040503050406030204" pitchFamily="18" charset="0"/>
                <a:cs typeface="Calibri" pitchFamily="34" charset="0"/>
              </a:rPr>
              <a:t> </a:t>
            </a:r>
            <a:r>
              <a:rPr lang="uk-UA" sz="3400" b="1" dirty="0">
                <a:solidFill>
                  <a:srgbClr val="CC3300"/>
                </a:solidFill>
                <a:latin typeface="Cambria" panose="02040503050406030204" pitchFamily="18" charset="0"/>
                <a:cs typeface="Calibri" pitchFamily="34" charset="0"/>
              </a:rPr>
              <a:t>2002, 2006, 2010, 2014, 2018, </a:t>
            </a:r>
            <a:r>
              <a:rPr lang="uk-UA" sz="3400" b="1" dirty="0">
                <a:solidFill>
                  <a:schemeClr val="accent5">
                    <a:lumMod val="20000"/>
                    <a:lumOff val="80000"/>
                  </a:schemeClr>
                </a:solidFill>
                <a:latin typeface="Cambria" panose="02040503050406030204" pitchFamily="18" charset="0"/>
                <a:cs typeface="Calibri" pitchFamily="34" charset="0"/>
              </a:rPr>
              <a:t>2022</a:t>
            </a:r>
          </a:p>
          <a:p>
            <a:pPr>
              <a:lnSpc>
                <a:spcPct val="80000"/>
              </a:lnSpc>
              <a:buClr>
                <a:srgbClr val="1EE2B8"/>
              </a:buClr>
              <a:buFont typeface="Wingdings" pitchFamily="2" charset="2"/>
              <a:buNone/>
            </a:pPr>
            <a:endParaRPr lang="en-US" sz="1400" b="1" dirty="0">
              <a:latin typeface="Cambria" panose="02040503050406030204" pitchFamily="18" charset="0"/>
              <a:cs typeface="Calibri" pitchFamily="34" charset="0"/>
            </a:endParaRPr>
          </a:p>
          <a:p>
            <a:pPr>
              <a:lnSpc>
                <a:spcPct val="80000"/>
              </a:lnSpc>
              <a:buClr>
                <a:srgbClr val="1EE2B8"/>
              </a:buClr>
            </a:pPr>
            <a:r>
              <a:rPr lang="uk-UA" sz="2600" b="1" dirty="0">
                <a:solidFill>
                  <a:srgbClr val="0050D5"/>
                </a:solidFill>
                <a:latin typeface="Cambria" panose="02040503050406030204" pitchFamily="18" charset="0"/>
                <a:cs typeface="Calibri" pitchFamily="34" charset="0"/>
              </a:rPr>
              <a:t>Партнери дослідницького проекту:</a:t>
            </a:r>
          </a:p>
          <a:p>
            <a:pPr marL="0" indent="0">
              <a:lnSpc>
                <a:spcPct val="114000"/>
              </a:lnSpc>
              <a:buClr>
                <a:srgbClr val="1EE2B8"/>
              </a:buClr>
            </a:pPr>
            <a:r>
              <a:rPr lang="en-US" sz="2600" b="1" dirty="0">
                <a:latin typeface="Cambria" panose="02040503050406030204" pitchFamily="18" charset="0"/>
                <a:cs typeface="Calibri" pitchFamily="34" charset="0"/>
              </a:rPr>
              <a:t>			</a:t>
            </a:r>
            <a:r>
              <a:rPr lang="uk-UA" sz="2600" dirty="0">
                <a:latin typeface="Cambria" panose="02040503050406030204" pitchFamily="18" charset="0"/>
                <a:cs typeface="Calibri" pitchFamily="34" charset="0"/>
              </a:rPr>
              <a:t>Міністерство охорони здоров’я України (робоча група)</a:t>
            </a:r>
          </a:p>
          <a:p>
            <a:pPr marL="0" indent="0">
              <a:lnSpc>
                <a:spcPct val="114000"/>
              </a:lnSpc>
              <a:buClr>
                <a:srgbClr val="1EE2B8"/>
              </a:buClr>
            </a:pPr>
            <a:r>
              <a:rPr lang="en-US" sz="2600" dirty="0">
                <a:latin typeface="Cambria" panose="02040503050406030204" pitchFamily="18" charset="0"/>
                <a:cs typeface="Calibri" pitchFamily="34" charset="0"/>
              </a:rPr>
              <a:t>			</a:t>
            </a:r>
            <a:r>
              <a:rPr lang="uk-UA" sz="2600" dirty="0">
                <a:latin typeface="Cambria" panose="02040503050406030204" pitchFamily="18" charset="0"/>
                <a:cs typeface="Calibri" pitchFamily="34" charset="0"/>
              </a:rPr>
              <a:t>Міністерство освіти і науки України</a:t>
            </a:r>
          </a:p>
          <a:p>
            <a:pPr marL="0" indent="0">
              <a:lnSpc>
                <a:spcPct val="114000"/>
              </a:lnSpc>
              <a:buClr>
                <a:srgbClr val="1EE2B8"/>
              </a:buClr>
            </a:pPr>
            <a:r>
              <a:rPr lang="en-US" sz="2600" dirty="0">
                <a:latin typeface="Cambria" panose="02040503050406030204" pitchFamily="18" charset="0"/>
                <a:cs typeface="Calibri" pitchFamily="34" charset="0"/>
              </a:rPr>
              <a:t>			</a:t>
            </a:r>
            <a:r>
              <a:rPr lang="uk-UA" sz="2600" dirty="0">
                <a:latin typeface="Cambria" panose="02040503050406030204" pitchFamily="18" charset="0"/>
                <a:cs typeface="Calibri" pitchFamily="34" charset="0"/>
              </a:rPr>
              <a:t>Міністерство у справах сім’ї, молоді та спорту</a:t>
            </a:r>
            <a:endParaRPr lang="en-US" sz="2600" dirty="0">
              <a:latin typeface="Cambria" panose="02040503050406030204" pitchFamily="18" charset="0"/>
              <a:cs typeface="Calibri" pitchFamily="34" charset="0"/>
            </a:endParaRPr>
          </a:p>
          <a:p>
            <a:pPr marL="0" indent="0">
              <a:lnSpc>
                <a:spcPct val="114000"/>
              </a:lnSpc>
              <a:buClr>
                <a:srgbClr val="1EE2B8"/>
              </a:buClr>
            </a:pPr>
            <a:r>
              <a:rPr lang="en-US" sz="2600" dirty="0">
                <a:latin typeface="Cambria" panose="02040503050406030204" pitchFamily="18" charset="0"/>
                <a:cs typeface="Calibri" pitchFamily="34" charset="0"/>
              </a:rPr>
              <a:t>			</a:t>
            </a:r>
            <a:r>
              <a:rPr lang="uk-UA" sz="2600" dirty="0">
                <a:latin typeface="Cambria" panose="02040503050406030204" pitchFamily="18" charset="0"/>
                <a:cs typeface="Calibri" pitchFamily="34" charset="0"/>
              </a:rPr>
              <a:t>Міністерство соціальної політики України</a:t>
            </a:r>
          </a:p>
          <a:p>
            <a:pPr>
              <a:lnSpc>
                <a:spcPct val="80000"/>
              </a:lnSpc>
              <a:buClr>
                <a:srgbClr val="1EE2B8"/>
              </a:buClr>
              <a:buFont typeface="Wingdings" pitchFamily="2" charset="2"/>
              <a:buNone/>
            </a:pPr>
            <a:endParaRPr lang="uk-UA" sz="1400" b="1" dirty="0">
              <a:latin typeface="Cambria" panose="02040503050406030204" pitchFamily="18" charset="0"/>
              <a:cs typeface="Calibri" pitchFamily="34" charset="0"/>
            </a:endParaRPr>
          </a:p>
          <a:p>
            <a:pPr>
              <a:lnSpc>
                <a:spcPct val="80000"/>
              </a:lnSpc>
              <a:buClr>
                <a:srgbClr val="1EE2B8"/>
              </a:buClr>
              <a:buFont typeface="Wingdings" pitchFamily="2" charset="2"/>
              <a:buNone/>
            </a:pPr>
            <a:r>
              <a:rPr lang="uk-UA" sz="2600" b="1" dirty="0">
                <a:solidFill>
                  <a:srgbClr val="0050D5"/>
                </a:solidFill>
                <a:latin typeface="Cambria" panose="02040503050406030204" pitchFamily="18" charset="0"/>
                <a:cs typeface="Calibri" pitchFamily="34" charset="0"/>
              </a:rPr>
              <a:t>Регіони опитування:</a:t>
            </a:r>
            <a:r>
              <a:rPr lang="uk-UA" sz="2600" dirty="0">
                <a:solidFill>
                  <a:srgbClr val="0050D5"/>
                </a:solidFill>
                <a:latin typeface="Cambria" panose="02040503050406030204" pitchFamily="18" charset="0"/>
                <a:cs typeface="Calibri" pitchFamily="34" charset="0"/>
              </a:rPr>
              <a:t> </a:t>
            </a:r>
            <a:r>
              <a:rPr lang="uk-UA" sz="2600" dirty="0">
                <a:latin typeface="Cambria" panose="02040503050406030204" pitchFamily="18" charset="0"/>
                <a:cs typeface="Calibri" pitchFamily="34" charset="0"/>
              </a:rPr>
              <a:t>24 області</a:t>
            </a:r>
            <a:r>
              <a:rPr lang="en-US" sz="2600" dirty="0">
                <a:latin typeface="Cambria" panose="02040503050406030204" pitchFamily="18" charset="0"/>
                <a:cs typeface="Calibri" pitchFamily="34" charset="0"/>
              </a:rPr>
              <a:t> </a:t>
            </a:r>
            <a:r>
              <a:rPr lang="uk-UA" sz="2600" dirty="0">
                <a:latin typeface="Cambria" panose="02040503050406030204" pitchFamily="18" charset="0"/>
                <a:cs typeface="Calibri" pitchFamily="34" charset="0"/>
              </a:rPr>
              <a:t>та м. Київ. </a:t>
            </a:r>
          </a:p>
          <a:p>
            <a:pPr>
              <a:lnSpc>
                <a:spcPct val="80000"/>
              </a:lnSpc>
              <a:buClr>
                <a:srgbClr val="1EE2B8"/>
              </a:buClr>
              <a:buFont typeface="Wingdings" pitchFamily="2" charset="2"/>
              <a:buNone/>
            </a:pPr>
            <a:endParaRPr lang="uk-UA" sz="1400" b="1" dirty="0">
              <a:latin typeface="Cambria" panose="02040503050406030204" pitchFamily="18" charset="0"/>
              <a:cs typeface="Calibri" pitchFamily="34" charset="0"/>
            </a:endParaRPr>
          </a:p>
          <a:p>
            <a:pPr>
              <a:lnSpc>
                <a:spcPct val="80000"/>
              </a:lnSpc>
              <a:buClr>
                <a:srgbClr val="1EE2B8"/>
              </a:buClr>
              <a:buFont typeface="Wingdings" pitchFamily="2" charset="2"/>
              <a:buNone/>
            </a:pPr>
            <a:r>
              <a:rPr lang="uk-UA" sz="2600" b="1" dirty="0">
                <a:solidFill>
                  <a:srgbClr val="0050D5"/>
                </a:solidFill>
                <a:latin typeface="Cambria" panose="02040503050406030204" pitchFamily="18" charset="0"/>
                <a:cs typeface="Calibri" pitchFamily="34" charset="0"/>
              </a:rPr>
              <a:t>Національна вибіркова сукупність </a:t>
            </a:r>
            <a:r>
              <a:rPr lang="uk-UA" sz="2600" dirty="0">
                <a:latin typeface="Cambria" panose="02040503050406030204" pitchFamily="18" charset="0"/>
                <a:cs typeface="Calibri" pitchFamily="34" charset="0"/>
              </a:rPr>
              <a:t>дає можливість аналізу за віком, статтю, типом поселення, регіоном, типом сім</a:t>
            </a:r>
            <a:r>
              <a:rPr lang="en-US" sz="2600" dirty="0">
                <a:latin typeface="Cambria" panose="02040503050406030204" pitchFamily="18" charset="0"/>
                <a:cs typeface="Calibri" pitchFamily="34" charset="0"/>
              </a:rPr>
              <a:t>’</a:t>
            </a:r>
            <a:r>
              <a:rPr lang="uk-UA" sz="2600" dirty="0">
                <a:latin typeface="Cambria" panose="02040503050406030204" pitchFamily="18" charset="0"/>
                <a:cs typeface="Calibri" pitchFamily="34" charset="0"/>
              </a:rPr>
              <a:t>ї, матеріальним станом тощо </a:t>
            </a:r>
            <a:endParaRPr lang="uk-UA" sz="2000" dirty="0">
              <a:latin typeface="Cambria" panose="02040503050406030204" pitchFamily="18" charset="0"/>
              <a:cs typeface="Calibri" pitchFamily="34" charset="0"/>
            </a:endParaRPr>
          </a:p>
          <a:p>
            <a:pPr algn="ctr">
              <a:lnSpc>
                <a:spcPct val="80000"/>
              </a:lnSpc>
              <a:buClr>
                <a:srgbClr val="1EE2B8"/>
              </a:buClr>
              <a:buFont typeface="Wingdings" pitchFamily="2" charset="2"/>
              <a:buNone/>
            </a:pPr>
            <a:r>
              <a:rPr lang="uk-UA" sz="2000" dirty="0">
                <a:latin typeface="Cambria" panose="02040503050406030204" pitchFamily="18" charset="0"/>
                <a:cs typeface="Calibri" pitchFamily="34" charset="0"/>
              </a:rPr>
              <a:t>... </a:t>
            </a:r>
            <a:r>
              <a:rPr lang="uk-UA" sz="2000" dirty="0">
                <a:solidFill>
                  <a:srgbClr val="0070C0"/>
                </a:solidFill>
                <a:latin typeface="Cambria" panose="02040503050406030204" pitchFamily="18" charset="0"/>
                <a:cs typeface="Calibri" pitchFamily="34" charset="0"/>
              </a:rPr>
              <a:t>АЛЕ</a:t>
            </a:r>
            <a:r>
              <a:rPr lang="uk-UA" sz="2000" dirty="0">
                <a:latin typeface="Cambria" panose="02040503050406030204" pitchFamily="18" charset="0"/>
                <a:cs typeface="Calibri" pitchFamily="34" charset="0"/>
              </a:rPr>
              <a:t> – </a:t>
            </a:r>
            <a:r>
              <a:rPr lang="uk-UA" sz="2000" b="1" dirty="0">
                <a:latin typeface="Cambria" panose="02040503050406030204" pitchFamily="18" charset="0"/>
                <a:cs typeface="Calibri" pitchFamily="34" charset="0"/>
              </a:rPr>
              <a:t>не передбачає аналізу на рівні області та</a:t>
            </a:r>
            <a:r>
              <a:rPr lang="en-US" sz="2000" b="1" dirty="0">
                <a:latin typeface="Cambria" panose="02040503050406030204" pitchFamily="18" charset="0"/>
                <a:cs typeface="Calibri" pitchFamily="34" charset="0"/>
              </a:rPr>
              <a:t> </a:t>
            </a:r>
            <a:r>
              <a:rPr lang="uk-UA" sz="2000" b="1" dirty="0">
                <a:latin typeface="Cambria" panose="02040503050406030204" pitchFamily="18" charset="0"/>
                <a:cs typeface="Calibri" pitchFamily="34" charset="0"/>
              </a:rPr>
              <a:t>навчального закладу</a:t>
            </a:r>
            <a:endParaRPr lang="ru-RU" sz="2000" b="1" dirty="0">
              <a:latin typeface="Cambria" panose="02040503050406030204" pitchFamily="18" charset="0"/>
              <a:cs typeface="Calibri" pitchFamily="34" charset="0"/>
            </a:endParaRPr>
          </a:p>
          <a:p>
            <a:endParaRPr lang="uk-UA" dirty="0">
              <a:latin typeface="Calibri" pitchFamily="34" charset="0"/>
              <a:cs typeface="Calibri" pitchFamily="34" charset="0"/>
            </a:endParaRPr>
          </a:p>
        </p:txBody>
      </p:sp>
      <p:sp>
        <p:nvSpPr>
          <p:cNvPr id="17411" name="AutoShape 3"/>
          <p:cNvSpPr>
            <a:spLocks noChangeArrowheads="1"/>
          </p:cNvSpPr>
          <p:nvPr/>
        </p:nvSpPr>
        <p:spPr bwMode="ltGray">
          <a:xfrm>
            <a:off x="1703512" y="5244221"/>
            <a:ext cx="10297144" cy="1412428"/>
          </a:xfrm>
          <a:prstGeom prst="rightArrow">
            <a:avLst>
              <a:gd name="adj1" fmla="val 79306"/>
              <a:gd name="adj2" fmla="val 142628"/>
            </a:avLst>
          </a:prstGeom>
          <a:solidFill>
            <a:schemeClr val="bg2">
              <a:lumMod val="60000"/>
              <a:lumOff val="40000"/>
            </a:schemeClr>
          </a:solidFill>
          <a:ln>
            <a:solidFill>
              <a:schemeClr val="tx2">
                <a:lumMod val="75000"/>
              </a:schemeClr>
            </a:solidFill>
          </a:ln>
          <a:extLst/>
        </p:spPr>
        <p:txBody>
          <a:bodyPr wrap="none" anchor="ctr"/>
          <a:lstStyle/>
          <a:p>
            <a:pPr eaLnBrk="1" hangingPunct="1"/>
            <a:r>
              <a:rPr lang="uk-UA" sz="2000" b="1" dirty="0">
                <a:solidFill>
                  <a:schemeClr val="tx2">
                    <a:lumMod val="75000"/>
                  </a:schemeClr>
                </a:solidFill>
                <a:latin typeface="Cambria" panose="02040503050406030204" pitchFamily="18" charset="0"/>
              </a:rPr>
              <a:t>Метод отримання інформації </a:t>
            </a:r>
            <a:r>
              <a:rPr lang="uk-UA" sz="2000" b="1" dirty="0">
                <a:latin typeface="Cambria" panose="02040503050406030204" pitchFamily="18" charset="0"/>
              </a:rPr>
              <a:t>– </a:t>
            </a:r>
            <a:r>
              <a:rPr lang="uk-UA" sz="2000" b="1" dirty="0" err="1">
                <a:latin typeface="Cambria" panose="02040503050406030204" pitchFamily="18" charset="0"/>
              </a:rPr>
              <a:t>самозаповнення</a:t>
            </a:r>
            <a:r>
              <a:rPr lang="uk-UA" sz="2000" b="1" dirty="0">
                <a:latin typeface="Cambria" panose="02040503050406030204" pitchFamily="18" charset="0"/>
              </a:rPr>
              <a:t> формалізованого </a:t>
            </a:r>
            <a:endParaRPr lang="en-US" sz="2000" b="1" dirty="0">
              <a:latin typeface="Cambria" panose="02040503050406030204" pitchFamily="18" charset="0"/>
            </a:endParaRPr>
          </a:p>
          <a:p>
            <a:pPr eaLnBrk="1" hangingPunct="1"/>
            <a:r>
              <a:rPr lang="uk-UA" sz="2000" b="1" dirty="0">
                <a:latin typeface="Cambria" panose="02040503050406030204" pitchFamily="18" charset="0"/>
              </a:rPr>
              <a:t>запитальника у навчальних аудиторіях + індивідуальний конверт</a:t>
            </a:r>
            <a:endParaRPr lang="ru-RU" sz="2000" b="1" dirty="0">
              <a:latin typeface="Cambria" panose="02040503050406030204" pitchFamily="18" charset="0"/>
            </a:endParaRPr>
          </a:p>
        </p:txBody>
      </p:sp>
    </p:spTree>
    <p:extLst>
      <p:ext uri="{BB962C8B-B14F-4D97-AF65-F5344CB8AC3E}">
        <p14:creationId xmlns:p14="http://schemas.microsoft.com/office/powerpoint/2010/main" val="353932879"/>
      </p:ext>
    </p:extLst>
  </p:cSld>
  <p:clrMapOvr>
    <a:masterClrMapping/>
  </p:clrMapOvr>
  <p:transition spd="slow">
    <p:split orient="ver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xmlns="" id="{A0DADE96-80EB-6744-91AA-0C7CDAAD3F97}"/>
              </a:ext>
            </a:extLst>
          </p:cNvPr>
          <p:cNvSpPr>
            <a:spLocks noGrp="1" noChangeArrowheads="1"/>
          </p:cNvSpPr>
          <p:nvPr>
            <p:ph type="title"/>
          </p:nvPr>
        </p:nvSpPr>
        <p:spPr>
          <a:xfrm>
            <a:off x="1991544" y="188640"/>
            <a:ext cx="7989069" cy="648072"/>
          </a:xfrm>
        </p:spPr>
        <p:txBody>
          <a:bodyPr>
            <a:noAutofit/>
          </a:bodyPr>
          <a:lstStyle/>
          <a:p>
            <a:r>
              <a:rPr lang="uk-UA" sz="3200" b="1" dirty="0">
                <a:solidFill>
                  <a:schemeClr val="tx2">
                    <a:lumMod val="50000"/>
                  </a:schemeClr>
                </a:solidFill>
                <a:latin typeface="Calibri" pitchFamily="34" charset="0"/>
              </a:rPr>
              <a:t>Цільові групи дослідження:</a:t>
            </a:r>
            <a:endParaRPr lang="ru-RU" sz="3200" b="1" dirty="0">
              <a:solidFill>
                <a:schemeClr val="tx2">
                  <a:lumMod val="50000"/>
                </a:schemeClr>
              </a:solidFill>
              <a:latin typeface="Calibri" pitchFamily="34" charset="0"/>
            </a:endParaRPr>
          </a:p>
        </p:txBody>
      </p:sp>
      <p:sp>
        <p:nvSpPr>
          <p:cNvPr id="29" name="Rounded Rectangle 28">
            <a:extLst>
              <a:ext uri="{FF2B5EF4-FFF2-40B4-BE49-F238E27FC236}">
                <a16:creationId xmlns:a16="http://schemas.microsoft.com/office/drawing/2014/main" xmlns="" id="{E89E0903-023F-2145-A64E-995114C7757B}"/>
              </a:ext>
            </a:extLst>
          </p:cNvPr>
          <p:cNvSpPr/>
          <p:nvPr/>
        </p:nvSpPr>
        <p:spPr>
          <a:xfrm>
            <a:off x="296875" y="919105"/>
            <a:ext cx="1008112" cy="1368152"/>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ru-RU" sz="2300" dirty="0">
                <a:solidFill>
                  <a:schemeClr val="tx1"/>
                </a:solidFill>
                <a:latin typeface="Cambria" panose="02040503050406030204" pitchFamily="18" charset="0"/>
              </a:rPr>
              <a:t>10 </a:t>
            </a:r>
            <a:r>
              <a:rPr lang="ru-RU" sz="2300" dirty="0" err="1">
                <a:solidFill>
                  <a:schemeClr val="tx1"/>
                </a:solidFill>
                <a:latin typeface="Cambria" panose="02040503050406030204" pitchFamily="18" charset="0"/>
              </a:rPr>
              <a:t>років</a:t>
            </a:r>
            <a:endParaRPr lang="en-US" sz="2300" dirty="0">
              <a:solidFill>
                <a:schemeClr val="tx1"/>
              </a:solidFill>
              <a:latin typeface="Cambria" panose="02040503050406030204" pitchFamily="18" charset="0"/>
            </a:endParaRPr>
          </a:p>
        </p:txBody>
      </p:sp>
      <p:sp>
        <p:nvSpPr>
          <p:cNvPr id="30" name="Rounded Rectangle 29">
            <a:extLst>
              <a:ext uri="{FF2B5EF4-FFF2-40B4-BE49-F238E27FC236}">
                <a16:creationId xmlns:a16="http://schemas.microsoft.com/office/drawing/2014/main" xmlns="" id="{9A9E306D-412C-AD41-822D-A4BFCC996324}"/>
              </a:ext>
            </a:extLst>
          </p:cNvPr>
          <p:cNvSpPr/>
          <p:nvPr/>
        </p:nvSpPr>
        <p:spPr>
          <a:xfrm>
            <a:off x="1662546" y="919105"/>
            <a:ext cx="1008112" cy="1368152"/>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300" dirty="0">
                <a:solidFill>
                  <a:schemeClr val="tx1"/>
                </a:solidFill>
                <a:latin typeface="Cambria" panose="02040503050406030204" pitchFamily="18" charset="0"/>
              </a:rPr>
              <a:t>11 років</a:t>
            </a:r>
            <a:endParaRPr lang="en-US" sz="2300" dirty="0">
              <a:solidFill>
                <a:schemeClr val="tx1"/>
              </a:solidFill>
              <a:latin typeface="Cambria" panose="02040503050406030204" pitchFamily="18" charset="0"/>
            </a:endParaRPr>
          </a:p>
        </p:txBody>
      </p:sp>
      <p:sp>
        <p:nvSpPr>
          <p:cNvPr id="31" name="Rounded Rectangle 30">
            <a:extLst>
              <a:ext uri="{FF2B5EF4-FFF2-40B4-BE49-F238E27FC236}">
                <a16:creationId xmlns:a16="http://schemas.microsoft.com/office/drawing/2014/main" xmlns="" id="{5B9D3F6B-3641-DE41-9335-4FD8892EE117}"/>
              </a:ext>
            </a:extLst>
          </p:cNvPr>
          <p:cNvSpPr/>
          <p:nvPr/>
        </p:nvSpPr>
        <p:spPr>
          <a:xfrm>
            <a:off x="3117566" y="934809"/>
            <a:ext cx="1008112" cy="1368152"/>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300" dirty="0">
                <a:solidFill>
                  <a:schemeClr val="tx1"/>
                </a:solidFill>
                <a:latin typeface="Cambria" panose="02040503050406030204" pitchFamily="18" charset="0"/>
              </a:rPr>
              <a:t>12 років</a:t>
            </a:r>
            <a:endParaRPr lang="en-US" sz="2300" dirty="0">
              <a:solidFill>
                <a:schemeClr val="tx1"/>
              </a:solidFill>
              <a:latin typeface="Cambria" panose="02040503050406030204" pitchFamily="18" charset="0"/>
            </a:endParaRPr>
          </a:p>
        </p:txBody>
      </p:sp>
      <p:sp>
        <p:nvSpPr>
          <p:cNvPr id="32" name="Rounded Rectangle 31">
            <a:extLst>
              <a:ext uri="{FF2B5EF4-FFF2-40B4-BE49-F238E27FC236}">
                <a16:creationId xmlns:a16="http://schemas.microsoft.com/office/drawing/2014/main" xmlns="" id="{5034F4C4-6745-2F46-954E-24A2FED29EFC}"/>
              </a:ext>
            </a:extLst>
          </p:cNvPr>
          <p:cNvSpPr/>
          <p:nvPr/>
        </p:nvSpPr>
        <p:spPr>
          <a:xfrm>
            <a:off x="4630408" y="934809"/>
            <a:ext cx="1008112" cy="1368152"/>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300" dirty="0">
                <a:solidFill>
                  <a:schemeClr val="tx1"/>
                </a:solidFill>
                <a:latin typeface="Cambria" panose="02040503050406030204" pitchFamily="18" charset="0"/>
              </a:rPr>
              <a:t>13 років</a:t>
            </a:r>
            <a:endParaRPr lang="en-US" sz="2300" dirty="0">
              <a:solidFill>
                <a:schemeClr val="tx1"/>
              </a:solidFill>
              <a:latin typeface="Cambria" panose="02040503050406030204" pitchFamily="18" charset="0"/>
            </a:endParaRPr>
          </a:p>
        </p:txBody>
      </p:sp>
      <p:sp>
        <p:nvSpPr>
          <p:cNvPr id="33" name="Rounded Rectangle 32">
            <a:extLst>
              <a:ext uri="{FF2B5EF4-FFF2-40B4-BE49-F238E27FC236}">
                <a16:creationId xmlns:a16="http://schemas.microsoft.com/office/drawing/2014/main" xmlns="" id="{62C2B091-E900-284F-8503-194C3E3F1166}"/>
              </a:ext>
            </a:extLst>
          </p:cNvPr>
          <p:cNvSpPr/>
          <p:nvPr/>
        </p:nvSpPr>
        <p:spPr>
          <a:xfrm>
            <a:off x="6240016" y="931384"/>
            <a:ext cx="1008112" cy="1368152"/>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300" dirty="0">
                <a:solidFill>
                  <a:schemeClr val="tx1"/>
                </a:solidFill>
                <a:latin typeface="Cambria" panose="02040503050406030204" pitchFamily="18" charset="0"/>
              </a:rPr>
              <a:t>14 років</a:t>
            </a:r>
            <a:endParaRPr lang="en-US" sz="2300" dirty="0">
              <a:solidFill>
                <a:schemeClr val="tx1"/>
              </a:solidFill>
              <a:latin typeface="Cambria" panose="02040503050406030204" pitchFamily="18" charset="0"/>
            </a:endParaRPr>
          </a:p>
        </p:txBody>
      </p:sp>
      <p:sp>
        <p:nvSpPr>
          <p:cNvPr id="34" name="Rounded Rectangle 33">
            <a:extLst>
              <a:ext uri="{FF2B5EF4-FFF2-40B4-BE49-F238E27FC236}">
                <a16:creationId xmlns:a16="http://schemas.microsoft.com/office/drawing/2014/main" xmlns="" id="{F4E913D7-AE39-5341-AA15-F8B3F3B1813A}"/>
              </a:ext>
            </a:extLst>
          </p:cNvPr>
          <p:cNvSpPr/>
          <p:nvPr/>
        </p:nvSpPr>
        <p:spPr>
          <a:xfrm>
            <a:off x="7752184" y="931384"/>
            <a:ext cx="1008112" cy="1368152"/>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300" dirty="0">
                <a:solidFill>
                  <a:schemeClr val="tx1"/>
                </a:solidFill>
                <a:latin typeface="Cambria" panose="02040503050406030204" pitchFamily="18" charset="0"/>
              </a:rPr>
              <a:t>15 років</a:t>
            </a:r>
            <a:endParaRPr lang="en-US" sz="2300" dirty="0">
              <a:solidFill>
                <a:schemeClr val="tx1"/>
              </a:solidFill>
              <a:latin typeface="Cambria" panose="02040503050406030204" pitchFamily="18" charset="0"/>
            </a:endParaRPr>
          </a:p>
        </p:txBody>
      </p:sp>
      <p:sp>
        <p:nvSpPr>
          <p:cNvPr id="35" name="Rounded Rectangle 34">
            <a:extLst>
              <a:ext uri="{FF2B5EF4-FFF2-40B4-BE49-F238E27FC236}">
                <a16:creationId xmlns:a16="http://schemas.microsoft.com/office/drawing/2014/main" xmlns="" id="{18095D06-2732-BE4D-A737-050D5ED76729}"/>
              </a:ext>
            </a:extLst>
          </p:cNvPr>
          <p:cNvSpPr/>
          <p:nvPr/>
        </p:nvSpPr>
        <p:spPr>
          <a:xfrm>
            <a:off x="9264352" y="931384"/>
            <a:ext cx="1008112" cy="1368152"/>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300" dirty="0">
                <a:solidFill>
                  <a:schemeClr val="tx1"/>
                </a:solidFill>
                <a:latin typeface="Cambria" panose="02040503050406030204" pitchFamily="18" charset="0"/>
              </a:rPr>
              <a:t>16 років</a:t>
            </a:r>
            <a:endParaRPr lang="en-US" sz="2300" dirty="0">
              <a:solidFill>
                <a:schemeClr val="tx1"/>
              </a:solidFill>
              <a:latin typeface="Cambria" panose="02040503050406030204" pitchFamily="18" charset="0"/>
            </a:endParaRPr>
          </a:p>
        </p:txBody>
      </p:sp>
      <p:sp>
        <p:nvSpPr>
          <p:cNvPr id="37" name="Rounded Rectangle 36">
            <a:extLst>
              <a:ext uri="{FF2B5EF4-FFF2-40B4-BE49-F238E27FC236}">
                <a16:creationId xmlns:a16="http://schemas.microsoft.com/office/drawing/2014/main" xmlns="" id="{EBC15D74-5A4C-2549-A63A-079D74077C3B}"/>
              </a:ext>
            </a:extLst>
          </p:cNvPr>
          <p:cNvSpPr/>
          <p:nvPr/>
        </p:nvSpPr>
        <p:spPr>
          <a:xfrm>
            <a:off x="10776520" y="919105"/>
            <a:ext cx="1008112" cy="1368152"/>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300" dirty="0">
                <a:solidFill>
                  <a:schemeClr val="tx1"/>
                </a:solidFill>
                <a:latin typeface="Cambria" panose="02040503050406030204" pitchFamily="18" charset="0"/>
              </a:rPr>
              <a:t>17 років</a:t>
            </a:r>
            <a:endParaRPr lang="en-US" sz="2300" dirty="0">
              <a:solidFill>
                <a:schemeClr val="tx1"/>
              </a:solidFill>
              <a:latin typeface="Cambria" panose="02040503050406030204" pitchFamily="18" charset="0"/>
            </a:endParaRPr>
          </a:p>
        </p:txBody>
      </p:sp>
      <p:pic>
        <p:nvPicPr>
          <p:cNvPr id="39" name="Рисунок 1">
            <a:extLst>
              <a:ext uri="{FF2B5EF4-FFF2-40B4-BE49-F238E27FC236}">
                <a16:creationId xmlns:a16="http://schemas.microsoft.com/office/drawing/2014/main" xmlns="" id="{1203F526-921D-824F-93E7-7DB895A5056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7740" t="3151" b="-1"/>
          <a:stretch/>
        </p:blipFill>
        <p:spPr>
          <a:xfrm>
            <a:off x="1732966" y="980728"/>
            <a:ext cx="285967" cy="347700"/>
          </a:xfrm>
          <a:prstGeom prst="rect">
            <a:avLst/>
          </a:prstGeom>
        </p:spPr>
      </p:pic>
      <p:pic>
        <p:nvPicPr>
          <p:cNvPr id="40" name="Рисунок 1">
            <a:extLst>
              <a:ext uri="{FF2B5EF4-FFF2-40B4-BE49-F238E27FC236}">
                <a16:creationId xmlns:a16="http://schemas.microsoft.com/office/drawing/2014/main" xmlns="" id="{25A66B6D-2A3B-0745-847C-B686462EDFD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7740" t="3151" b="-1"/>
          <a:stretch/>
        </p:blipFill>
        <p:spPr>
          <a:xfrm>
            <a:off x="4690395" y="993068"/>
            <a:ext cx="285967" cy="347700"/>
          </a:xfrm>
          <a:prstGeom prst="rect">
            <a:avLst/>
          </a:prstGeom>
        </p:spPr>
      </p:pic>
      <p:pic>
        <p:nvPicPr>
          <p:cNvPr id="42" name="Рисунок 1">
            <a:extLst>
              <a:ext uri="{FF2B5EF4-FFF2-40B4-BE49-F238E27FC236}">
                <a16:creationId xmlns:a16="http://schemas.microsoft.com/office/drawing/2014/main" xmlns="" id="{8F272447-D6B1-E446-B2E9-7E3C7481243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7740" t="3151" b="-1"/>
          <a:stretch/>
        </p:blipFill>
        <p:spPr>
          <a:xfrm>
            <a:off x="7819239" y="993068"/>
            <a:ext cx="285967" cy="347700"/>
          </a:xfrm>
          <a:prstGeom prst="rect">
            <a:avLst/>
          </a:prstGeom>
        </p:spPr>
      </p:pic>
      <p:pic>
        <p:nvPicPr>
          <p:cNvPr id="44" name="Picture 43">
            <a:extLst>
              <a:ext uri="{FF2B5EF4-FFF2-40B4-BE49-F238E27FC236}">
                <a16:creationId xmlns:a16="http://schemas.microsoft.com/office/drawing/2014/main" xmlns="" id="{B97F66B3-D533-B846-8A57-EC03D7855C9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6925" t="27950" r="18501" b="29526"/>
          <a:stretch/>
        </p:blipFill>
        <p:spPr>
          <a:xfrm>
            <a:off x="396817" y="993068"/>
            <a:ext cx="328037" cy="216024"/>
          </a:xfrm>
          <a:prstGeom prst="rect">
            <a:avLst/>
          </a:prstGeom>
        </p:spPr>
      </p:pic>
      <p:pic>
        <p:nvPicPr>
          <p:cNvPr id="45" name="Picture 44">
            <a:extLst>
              <a:ext uri="{FF2B5EF4-FFF2-40B4-BE49-F238E27FC236}">
                <a16:creationId xmlns:a16="http://schemas.microsoft.com/office/drawing/2014/main" xmlns="" id="{83BEF212-3E07-8A44-992C-2D9201D4149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6925" t="27950" r="18501" b="29526"/>
          <a:stretch/>
        </p:blipFill>
        <p:spPr>
          <a:xfrm>
            <a:off x="3207198" y="997414"/>
            <a:ext cx="328037" cy="216024"/>
          </a:xfrm>
          <a:prstGeom prst="rect">
            <a:avLst/>
          </a:prstGeom>
        </p:spPr>
      </p:pic>
      <p:pic>
        <p:nvPicPr>
          <p:cNvPr id="46" name="Picture 45">
            <a:extLst>
              <a:ext uri="{FF2B5EF4-FFF2-40B4-BE49-F238E27FC236}">
                <a16:creationId xmlns:a16="http://schemas.microsoft.com/office/drawing/2014/main" xmlns="" id="{6D55A809-6464-6D44-BB5F-61DF4426F7E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6925" t="27950" r="18501" b="29526"/>
          <a:stretch/>
        </p:blipFill>
        <p:spPr>
          <a:xfrm>
            <a:off x="6367314" y="993068"/>
            <a:ext cx="328037" cy="216024"/>
          </a:xfrm>
          <a:prstGeom prst="rect">
            <a:avLst/>
          </a:prstGeom>
        </p:spPr>
      </p:pic>
      <p:pic>
        <p:nvPicPr>
          <p:cNvPr id="47" name="Picture 46">
            <a:extLst>
              <a:ext uri="{FF2B5EF4-FFF2-40B4-BE49-F238E27FC236}">
                <a16:creationId xmlns:a16="http://schemas.microsoft.com/office/drawing/2014/main" xmlns="" id="{CD2A0CF9-19E7-9C48-8700-6685CAB5790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6925" t="27950" r="18501" b="29526"/>
          <a:stretch/>
        </p:blipFill>
        <p:spPr>
          <a:xfrm>
            <a:off x="9362466" y="1006963"/>
            <a:ext cx="328037" cy="216024"/>
          </a:xfrm>
          <a:prstGeom prst="rect">
            <a:avLst/>
          </a:prstGeom>
        </p:spPr>
      </p:pic>
      <p:pic>
        <p:nvPicPr>
          <p:cNvPr id="48" name="Picture 47">
            <a:extLst>
              <a:ext uri="{FF2B5EF4-FFF2-40B4-BE49-F238E27FC236}">
                <a16:creationId xmlns:a16="http://schemas.microsoft.com/office/drawing/2014/main" xmlns="" id="{2FD6E331-B982-BD4F-AF8E-4E6C26922CD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6925" t="27950" r="18501" b="29526"/>
          <a:stretch/>
        </p:blipFill>
        <p:spPr>
          <a:xfrm>
            <a:off x="10848528" y="993068"/>
            <a:ext cx="328037" cy="216024"/>
          </a:xfrm>
          <a:prstGeom prst="rect">
            <a:avLst/>
          </a:prstGeom>
        </p:spPr>
      </p:pic>
      <p:sp>
        <p:nvSpPr>
          <p:cNvPr id="49" name="TextBox 48">
            <a:extLst>
              <a:ext uri="{FF2B5EF4-FFF2-40B4-BE49-F238E27FC236}">
                <a16:creationId xmlns:a16="http://schemas.microsoft.com/office/drawing/2014/main" xmlns="" id="{BF18A2D9-42A7-5049-B010-081EC8C068C3}"/>
              </a:ext>
            </a:extLst>
          </p:cNvPr>
          <p:cNvSpPr txBox="1"/>
          <p:nvPr/>
        </p:nvSpPr>
        <p:spPr>
          <a:xfrm>
            <a:off x="396817" y="2852936"/>
            <a:ext cx="5426270" cy="3293209"/>
          </a:xfrm>
          <a:prstGeom prst="rect">
            <a:avLst/>
          </a:prstGeom>
          <a:noFill/>
        </p:spPr>
        <p:txBody>
          <a:bodyPr wrap="square" rtlCol="0">
            <a:spAutoFit/>
          </a:bodyPr>
          <a:lstStyle/>
          <a:p>
            <a:pPr marL="342900" indent="-342900">
              <a:spcBef>
                <a:spcPts val="1200"/>
              </a:spcBef>
              <a:spcAft>
                <a:spcPts val="1200"/>
              </a:spcAft>
              <a:buFont typeface="Arial" panose="020B0604020202020204" pitchFamily="34" charset="0"/>
              <a:buChar char="•"/>
            </a:pPr>
            <a:r>
              <a:rPr lang="uk-UA" dirty="0">
                <a:latin typeface="Cambria" panose="02040503050406030204" pitchFamily="18" charset="0"/>
                <a:cs typeface="Times New Roman" panose="02020603050405020304" pitchFamily="18" charset="0"/>
              </a:rPr>
              <a:t>Учні 5-11 класів закладів загальної середньої освіти (ЗЗСО)</a:t>
            </a:r>
          </a:p>
          <a:p>
            <a:pPr marL="342900" indent="-342900" eaLnBrk="1" hangingPunct="1">
              <a:spcBef>
                <a:spcPts val="1200"/>
              </a:spcBef>
              <a:spcAft>
                <a:spcPts val="1200"/>
              </a:spcAft>
              <a:buFont typeface="Arial" panose="020B0604020202020204" pitchFamily="34" charset="0"/>
              <a:buChar char="•"/>
            </a:pPr>
            <a:r>
              <a:rPr lang="uk-UA" dirty="0">
                <a:latin typeface="Cambria" panose="02040503050406030204" pitchFamily="18" charset="0"/>
                <a:cs typeface="Times New Roman" panose="02020603050405020304" pitchFamily="18" charset="0"/>
              </a:rPr>
              <a:t>Учні 1-2 курсів закладів професійно-технічної освіти (після 9 </a:t>
            </a:r>
            <a:r>
              <a:rPr lang="ru-RU" dirty="0" err="1">
                <a:latin typeface="Cambria" panose="02040503050406030204" pitchFamily="18" charset="0"/>
                <a:cs typeface="Times New Roman" panose="02020603050405020304" pitchFamily="18" charset="0"/>
              </a:rPr>
              <a:t>кл</a:t>
            </a:r>
            <a:r>
              <a:rPr lang="ru-RU" dirty="0">
                <a:latin typeface="Cambria" panose="02040503050406030204" pitchFamily="18" charset="0"/>
                <a:cs typeface="Times New Roman" panose="02020603050405020304" pitchFamily="18" charset="0"/>
              </a:rPr>
              <a:t>.</a:t>
            </a:r>
            <a:r>
              <a:rPr lang="uk-UA" dirty="0">
                <a:latin typeface="Cambria" panose="02040503050406030204" pitchFamily="18" charset="0"/>
                <a:cs typeface="Times New Roman" panose="02020603050405020304" pitchFamily="18" charset="0"/>
              </a:rPr>
              <a:t>) (ЗПТО)</a:t>
            </a:r>
          </a:p>
          <a:p>
            <a:pPr marL="342900" indent="-342900" eaLnBrk="1" hangingPunct="1">
              <a:spcBef>
                <a:spcPts val="1200"/>
              </a:spcBef>
              <a:spcAft>
                <a:spcPts val="1200"/>
              </a:spcAft>
              <a:buFont typeface="Arial" panose="020B0604020202020204" pitchFamily="34" charset="0"/>
              <a:buChar char="•"/>
            </a:pPr>
            <a:r>
              <a:rPr lang="uk-UA" dirty="0">
                <a:latin typeface="Cambria" panose="02040503050406030204" pitchFamily="18" charset="0"/>
                <a:cs typeface="Times New Roman" panose="02020603050405020304" pitchFamily="18" charset="0"/>
              </a:rPr>
              <a:t>Студенти 1-2 курсу  закладів фахової освіти (після 9 </a:t>
            </a:r>
            <a:r>
              <a:rPr lang="uk-UA" dirty="0" err="1">
                <a:latin typeface="Cambria" panose="02040503050406030204" pitchFamily="18" charset="0"/>
                <a:cs typeface="Times New Roman" panose="02020603050405020304" pitchFamily="18" charset="0"/>
              </a:rPr>
              <a:t>кл</a:t>
            </a:r>
            <a:r>
              <a:rPr lang="uk-UA" dirty="0">
                <a:latin typeface="Cambria" panose="02040503050406030204" pitchFamily="18" charset="0"/>
                <a:cs typeface="Times New Roman" panose="02020603050405020304" pitchFamily="18" charset="0"/>
              </a:rPr>
              <a:t>.) (ЗФПО)</a:t>
            </a:r>
            <a:endParaRPr lang="en-US" dirty="0">
              <a:latin typeface="Cambria" panose="02040503050406030204" pitchFamily="18" charset="0"/>
            </a:endParaRPr>
          </a:p>
        </p:txBody>
      </p:sp>
      <p:sp>
        <p:nvSpPr>
          <p:cNvPr id="50" name="Rectangle 44">
            <a:extLst>
              <a:ext uri="{FF2B5EF4-FFF2-40B4-BE49-F238E27FC236}">
                <a16:creationId xmlns:a16="http://schemas.microsoft.com/office/drawing/2014/main" xmlns="" id="{1A14ACDE-94D9-684D-88B7-F5B41C910C7A}"/>
              </a:ext>
            </a:extLst>
          </p:cNvPr>
          <p:cNvSpPr>
            <a:spLocks noChangeArrowheads="1"/>
          </p:cNvSpPr>
          <p:nvPr/>
        </p:nvSpPr>
        <p:spPr bwMode="auto">
          <a:xfrm>
            <a:off x="6816080" y="3140968"/>
            <a:ext cx="5040559" cy="2246769"/>
          </a:xfrm>
          <a:prstGeom prst="rect">
            <a:avLst/>
          </a:prstGeom>
          <a:noFill/>
          <a:ln w="38100">
            <a:solidFill>
              <a:schemeClr val="accent5">
                <a:lumMod val="60000"/>
                <a:lumOff val="40000"/>
              </a:schemeClr>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a:spcBef>
                <a:spcPts val="1200"/>
              </a:spcBef>
              <a:spcAft>
                <a:spcPts val="0"/>
              </a:spcAft>
            </a:pPr>
            <a:r>
              <a:rPr lang="uk-UA" sz="2800" b="1" dirty="0">
                <a:latin typeface="Cambria" panose="02040503050406030204" pitchFamily="18" charset="0"/>
                <a:cs typeface="Calibri" pitchFamily="34" charset="0"/>
              </a:rPr>
              <a:t>13337</a:t>
            </a:r>
            <a:r>
              <a:rPr lang="uk-UA" sz="2800" b="1" dirty="0">
                <a:solidFill>
                  <a:schemeClr val="bg2"/>
                </a:solidFill>
                <a:latin typeface="Cambria" panose="02040503050406030204" pitchFamily="18" charset="0"/>
                <a:cs typeface="Calibri" pitchFamily="34" charset="0"/>
              </a:rPr>
              <a:t> </a:t>
            </a:r>
            <a:r>
              <a:rPr lang="uk-UA" sz="2800" b="1" dirty="0">
                <a:solidFill>
                  <a:srgbClr val="C00000"/>
                </a:solidFill>
                <a:latin typeface="Cambria" panose="02040503050406030204" pitchFamily="18" charset="0"/>
                <a:cs typeface="Calibri" pitchFamily="34" charset="0"/>
              </a:rPr>
              <a:t>респондентів віком   	   10 - 17 років</a:t>
            </a:r>
          </a:p>
          <a:p>
            <a:r>
              <a:rPr lang="uk-UA" sz="2800" b="1" dirty="0">
                <a:latin typeface="Cambria" panose="02040503050406030204" pitchFamily="18" charset="0"/>
                <a:cs typeface="Calibri" pitchFamily="34" charset="0"/>
              </a:rPr>
              <a:t>    820  </a:t>
            </a:r>
            <a:r>
              <a:rPr lang="uk-UA" sz="2800" b="1" dirty="0">
                <a:solidFill>
                  <a:srgbClr val="C00000"/>
                </a:solidFill>
                <a:latin typeface="Cambria" panose="02040503050406030204" pitchFamily="18" charset="0"/>
                <a:cs typeface="Calibri" pitchFamily="34" charset="0"/>
              </a:rPr>
              <a:t>класів/груп</a:t>
            </a:r>
          </a:p>
          <a:p>
            <a:r>
              <a:rPr lang="uk-UA" sz="2800" b="1" dirty="0">
                <a:latin typeface="Cambria" panose="02040503050406030204" pitchFamily="18" charset="0"/>
                <a:cs typeface="Calibri" pitchFamily="34" charset="0"/>
              </a:rPr>
              <a:t>    287</a:t>
            </a:r>
            <a:r>
              <a:rPr lang="uk-UA" sz="2800" b="1" dirty="0">
                <a:solidFill>
                  <a:srgbClr val="C00000"/>
                </a:solidFill>
                <a:latin typeface="Cambria" panose="02040503050406030204" pitchFamily="18" charset="0"/>
                <a:cs typeface="Calibri" pitchFamily="34" charset="0"/>
              </a:rPr>
              <a:t>  навчальних закладів </a:t>
            </a:r>
            <a:r>
              <a:rPr lang="uk-UA" sz="2800" dirty="0">
                <a:solidFill>
                  <a:srgbClr val="C00000"/>
                </a:solidFill>
                <a:latin typeface="Cambria" panose="02040503050406030204" pitchFamily="18" charset="0"/>
                <a:cs typeface="Calibri" pitchFamily="34" charset="0"/>
              </a:rPr>
              <a:t>  </a:t>
            </a:r>
          </a:p>
          <a:p>
            <a:r>
              <a:rPr lang="uk-UA" sz="2800" b="1" dirty="0">
                <a:latin typeface="Cambria" panose="02040503050406030204" pitchFamily="18" charset="0"/>
                <a:cs typeface="Calibri" pitchFamily="34" charset="0"/>
              </a:rPr>
              <a:t>    218</a:t>
            </a:r>
            <a:r>
              <a:rPr lang="uk-UA" sz="2800" dirty="0">
                <a:solidFill>
                  <a:srgbClr val="C00000"/>
                </a:solidFill>
                <a:latin typeface="Cambria" panose="02040503050406030204" pitchFamily="18" charset="0"/>
                <a:cs typeface="Calibri" pitchFamily="34" charset="0"/>
              </a:rPr>
              <a:t>  </a:t>
            </a:r>
            <a:r>
              <a:rPr lang="uk-UA" sz="2800" b="1" dirty="0">
                <a:solidFill>
                  <a:srgbClr val="C00000"/>
                </a:solidFill>
                <a:latin typeface="Cambria" panose="02040503050406030204" pitchFamily="18" charset="0"/>
                <a:cs typeface="Calibri" pitchFamily="34" charset="0"/>
              </a:rPr>
              <a:t>населених пунктів</a:t>
            </a:r>
          </a:p>
        </p:txBody>
      </p:sp>
    </p:spTree>
    <p:extLst>
      <p:ext uri="{BB962C8B-B14F-4D97-AF65-F5344CB8AC3E}">
        <p14:creationId xmlns:p14="http://schemas.microsoft.com/office/powerpoint/2010/main" val="10008514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p:cNvSpPr>
            <a:spLocks noGrp="1"/>
          </p:cNvSpPr>
          <p:nvPr>
            <p:ph type="title"/>
          </p:nvPr>
        </p:nvSpPr>
        <p:spPr>
          <a:xfrm>
            <a:off x="1343472" y="7192"/>
            <a:ext cx="9937104" cy="685504"/>
          </a:xfrm>
        </p:spPr>
        <p:txBody>
          <a:bodyPr>
            <a:noAutofit/>
          </a:bodyPr>
          <a:lstStyle/>
          <a:p>
            <a:pPr marL="12700">
              <a:lnSpc>
                <a:spcPct val="100000"/>
              </a:lnSpc>
            </a:pPr>
            <a:r>
              <a:rPr lang="ru-RU" sz="3200" b="1" dirty="0" err="1">
                <a:solidFill>
                  <a:schemeClr val="tx2">
                    <a:lumMod val="50000"/>
                  </a:schemeClr>
                </a:solidFill>
                <a:latin typeface="Cambria" panose="02040503050406030204" pitchFamily="18" charset="0"/>
                <a:cs typeface="Times New Roman" pitchFamily="18" charset="0"/>
              </a:rPr>
              <a:t>Р</a:t>
            </a:r>
            <a:r>
              <a:rPr lang="ru-RU" sz="3200" b="1" spc="-5" dirty="0" err="1">
                <a:solidFill>
                  <a:schemeClr val="tx2">
                    <a:lumMod val="50000"/>
                  </a:schemeClr>
                </a:solidFill>
                <a:latin typeface="Cambria" panose="02040503050406030204" pitchFamily="18" charset="0"/>
                <a:cs typeface="Times New Roman" pitchFamily="18" charset="0"/>
              </a:rPr>
              <a:t>о</a:t>
            </a:r>
            <a:r>
              <a:rPr lang="ru-RU" sz="3200" b="1" spc="5" dirty="0" err="1">
                <a:solidFill>
                  <a:schemeClr val="tx2">
                    <a:lumMod val="50000"/>
                  </a:schemeClr>
                </a:solidFill>
                <a:latin typeface="Cambria" panose="02040503050406030204" pitchFamily="18" charset="0"/>
                <a:cs typeface="Times New Roman" pitchFamily="18" charset="0"/>
              </a:rPr>
              <a:t>д</a:t>
            </a:r>
            <a:r>
              <a:rPr lang="ru-RU" sz="3200" b="1" spc="-10" dirty="0" err="1">
                <a:solidFill>
                  <a:schemeClr val="tx2">
                    <a:lumMod val="50000"/>
                  </a:schemeClr>
                </a:solidFill>
                <a:latin typeface="Cambria" panose="02040503050406030204" pitchFamily="18" charset="0"/>
                <a:cs typeface="Times New Roman" pitchFamily="18" charset="0"/>
              </a:rPr>
              <a:t>и</a:t>
            </a:r>
            <a:r>
              <a:rPr lang="ru-RU" sz="3200" b="1" spc="5" dirty="0" err="1">
                <a:solidFill>
                  <a:schemeClr val="tx2">
                    <a:lumMod val="50000"/>
                  </a:schemeClr>
                </a:solidFill>
                <a:latin typeface="Cambria" panose="02040503050406030204" pitchFamily="18" charset="0"/>
                <a:cs typeface="Times New Roman" pitchFamily="18" charset="0"/>
              </a:rPr>
              <a:t>нн</a:t>
            </a:r>
            <a:r>
              <a:rPr lang="ru-RU" sz="3200" b="1" dirty="0" err="1">
                <a:solidFill>
                  <a:schemeClr val="tx2">
                    <a:lumMod val="50000"/>
                  </a:schemeClr>
                </a:solidFill>
                <a:latin typeface="Cambria" panose="02040503050406030204" pitchFamily="18" charset="0"/>
                <a:cs typeface="Times New Roman" pitchFamily="18" charset="0"/>
              </a:rPr>
              <a:t>е</a:t>
            </a:r>
            <a:r>
              <a:rPr lang="ru-RU" sz="3200" b="1" spc="5" dirty="0">
                <a:solidFill>
                  <a:schemeClr val="tx2">
                    <a:lumMod val="50000"/>
                  </a:schemeClr>
                </a:solidFill>
                <a:latin typeface="Cambria" panose="02040503050406030204" pitchFamily="18" charset="0"/>
                <a:cs typeface="Times New Roman" pitchFamily="18" charset="0"/>
              </a:rPr>
              <a:t> </a:t>
            </a:r>
            <a:r>
              <a:rPr lang="ru-RU" sz="3200" b="1" spc="-5" dirty="0" err="1">
                <a:solidFill>
                  <a:schemeClr val="tx2">
                    <a:lumMod val="50000"/>
                  </a:schemeClr>
                </a:solidFill>
                <a:latin typeface="Cambria" panose="02040503050406030204" pitchFamily="18" charset="0"/>
                <a:cs typeface="Times New Roman" pitchFamily="18" charset="0"/>
              </a:rPr>
              <a:t>с</a:t>
            </a:r>
            <a:r>
              <a:rPr lang="ru-RU" sz="3200" b="1" dirty="0" err="1">
                <a:solidFill>
                  <a:schemeClr val="tx2">
                    <a:lumMod val="50000"/>
                  </a:schemeClr>
                </a:solidFill>
                <a:latin typeface="Cambria" panose="02040503050406030204" pitchFamily="18" charset="0"/>
                <a:cs typeface="Times New Roman" pitchFamily="18" charset="0"/>
              </a:rPr>
              <a:t>піл</a:t>
            </a:r>
            <a:r>
              <a:rPr lang="ru-RU" sz="3200" b="1" spc="5" dirty="0" err="1">
                <a:solidFill>
                  <a:schemeClr val="tx2">
                    <a:lumMod val="50000"/>
                  </a:schemeClr>
                </a:solidFill>
                <a:latin typeface="Cambria" panose="02040503050406030204" pitchFamily="18" charset="0"/>
                <a:cs typeface="Times New Roman" pitchFamily="18" charset="0"/>
              </a:rPr>
              <a:t>к</a:t>
            </a:r>
            <a:r>
              <a:rPr lang="ru-RU" sz="3200" b="1" dirty="0" err="1">
                <a:solidFill>
                  <a:schemeClr val="tx2">
                    <a:lumMod val="50000"/>
                  </a:schemeClr>
                </a:solidFill>
                <a:latin typeface="Cambria" panose="02040503050406030204" pitchFamily="18" charset="0"/>
                <a:cs typeface="Times New Roman" pitchFamily="18" charset="0"/>
              </a:rPr>
              <a:t>у</a:t>
            </a:r>
            <a:r>
              <a:rPr lang="ru-RU" sz="3200" b="1" spc="-5" dirty="0" err="1">
                <a:solidFill>
                  <a:schemeClr val="tx2">
                    <a:lumMod val="50000"/>
                  </a:schemeClr>
                </a:solidFill>
                <a:latin typeface="Cambria" panose="02040503050406030204" pitchFamily="18" charset="0"/>
                <a:cs typeface="Times New Roman" pitchFamily="18" charset="0"/>
              </a:rPr>
              <a:t>в</a:t>
            </a:r>
            <a:r>
              <a:rPr lang="ru-RU" sz="3200" b="1" spc="5" dirty="0" err="1">
                <a:solidFill>
                  <a:schemeClr val="tx2">
                    <a:lumMod val="50000"/>
                  </a:schemeClr>
                </a:solidFill>
                <a:latin typeface="Cambria" panose="02040503050406030204" pitchFamily="18" charset="0"/>
                <a:cs typeface="Times New Roman" pitchFamily="18" charset="0"/>
              </a:rPr>
              <a:t>ання</a:t>
            </a:r>
            <a:endParaRPr lang="ru-RU" sz="3200" dirty="0">
              <a:solidFill>
                <a:schemeClr val="tx2">
                  <a:lumMod val="50000"/>
                </a:schemeClr>
              </a:solidFill>
              <a:latin typeface="Cambria" panose="02040503050406030204" pitchFamily="18" charset="0"/>
              <a:cs typeface="Times New Roman" pitchFamily="18" charset="0"/>
            </a:endParaRPr>
          </a:p>
        </p:txBody>
      </p:sp>
      <p:graphicFrame>
        <p:nvGraphicFramePr>
          <p:cNvPr id="5" name="Объект 4"/>
          <p:cNvGraphicFramePr>
            <a:graphicFrameLocks noGrp="1"/>
          </p:cNvGraphicFramePr>
          <p:nvPr>
            <p:ph sz="half" idx="1"/>
            <p:extLst>
              <p:ext uri="{D42A27DB-BD31-4B8C-83A1-F6EECF244321}">
                <p14:modId xmlns:p14="http://schemas.microsoft.com/office/powerpoint/2010/main" val="3556663520"/>
              </p:ext>
            </p:extLst>
          </p:nvPr>
        </p:nvGraphicFramePr>
        <p:xfrm>
          <a:off x="119336" y="1196974"/>
          <a:ext cx="11881319" cy="5544393"/>
        </p:xfrm>
        <a:graphic>
          <a:graphicData uri="http://schemas.openxmlformats.org/drawingml/2006/chart">
            <c:chart xmlns:c="http://schemas.openxmlformats.org/drawingml/2006/chart" xmlns:r="http://schemas.openxmlformats.org/officeDocument/2006/relationships" r:id="rId2"/>
          </a:graphicData>
        </a:graphic>
      </p:graphicFrame>
      <p:sp>
        <p:nvSpPr>
          <p:cNvPr id="2" name="Rectangle 1">
            <a:extLst>
              <a:ext uri="{FF2B5EF4-FFF2-40B4-BE49-F238E27FC236}">
                <a16:creationId xmlns:a16="http://schemas.microsoft.com/office/drawing/2014/main" xmlns="" id="{318BB6E8-047E-3240-9A58-3B4699B41366}"/>
              </a:ext>
            </a:extLst>
          </p:cNvPr>
          <p:cNvSpPr/>
          <p:nvPr/>
        </p:nvSpPr>
        <p:spPr>
          <a:xfrm>
            <a:off x="3863752" y="735310"/>
            <a:ext cx="4875910" cy="369332"/>
          </a:xfrm>
          <a:prstGeom prst="rect">
            <a:avLst/>
          </a:prstGeom>
        </p:spPr>
        <p:txBody>
          <a:bodyPr wrap="square">
            <a:spAutoFit/>
          </a:bodyPr>
          <a:lstStyle/>
          <a:p>
            <a:r>
              <a:rPr lang="ru-RU" sz="1800" b="1" i="1" dirty="0">
                <a:solidFill>
                  <a:srgbClr val="42568D"/>
                </a:solidFill>
                <a:latin typeface="Times New Roman" pitchFamily="18" charset="0"/>
                <a:cs typeface="Times New Roman" pitchFamily="18" charset="0"/>
              </a:rPr>
              <a:t>с</a:t>
            </a:r>
            <a:r>
              <a:rPr lang="ru-RU" sz="1800" b="1" i="1" spc="30" dirty="0">
                <a:solidFill>
                  <a:srgbClr val="42568D"/>
                </a:solidFill>
                <a:latin typeface="Times New Roman" pitchFamily="18" charset="0"/>
                <a:cs typeface="Times New Roman" pitchFamily="18" charset="0"/>
              </a:rPr>
              <a:t>у</a:t>
            </a:r>
            <a:r>
              <a:rPr lang="ru-RU" sz="1800" b="1" i="1" spc="-10" dirty="0">
                <a:solidFill>
                  <a:srgbClr val="42568D"/>
                </a:solidFill>
                <a:latin typeface="Times New Roman" pitchFamily="18" charset="0"/>
                <a:cs typeface="Times New Roman" pitchFamily="18" charset="0"/>
              </a:rPr>
              <a:t>м</a:t>
            </a:r>
            <a:r>
              <a:rPr lang="ru-RU" sz="1800" b="1" i="1" dirty="0">
                <a:solidFill>
                  <a:srgbClr val="42568D"/>
                </a:solidFill>
                <a:latin typeface="Times New Roman" pitchFamily="18" charset="0"/>
                <a:cs typeface="Times New Roman" pitchFamily="18" charset="0"/>
              </a:rPr>
              <a:t>а</a:t>
            </a:r>
            <a:r>
              <a:rPr lang="ru-RU" sz="1800" b="1" i="1" spc="-25" dirty="0">
                <a:solidFill>
                  <a:srgbClr val="42568D"/>
                </a:solidFill>
                <a:latin typeface="Times New Roman" pitchFamily="18" charset="0"/>
                <a:cs typeface="Times New Roman" pitchFamily="18" charset="0"/>
              </a:rPr>
              <a:t> </a:t>
            </a:r>
            <a:r>
              <a:rPr lang="ru-RU" sz="1800" b="1" i="1" spc="-5" dirty="0" err="1">
                <a:solidFill>
                  <a:srgbClr val="42568D"/>
                </a:solidFill>
                <a:latin typeface="Times New Roman" pitchFamily="18" charset="0"/>
                <a:cs typeface="Times New Roman" pitchFamily="18" charset="0"/>
              </a:rPr>
              <a:t>ві</a:t>
            </a:r>
            <a:r>
              <a:rPr lang="ru-RU" sz="1800" b="1" i="1" spc="5" dirty="0" err="1">
                <a:solidFill>
                  <a:srgbClr val="42568D"/>
                </a:solidFill>
                <a:latin typeface="Times New Roman" pitchFamily="18" charset="0"/>
                <a:cs typeface="Times New Roman" pitchFamily="18" charset="0"/>
              </a:rPr>
              <a:t>д</a:t>
            </a:r>
            <a:r>
              <a:rPr lang="ru-RU" sz="1800" b="1" i="1" spc="-5" dirty="0" err="1">
                <a:solidFill>
                  <a:srgbClr val="42568D"/>
                </a:solidFill>
                <a:latin typeface="Times New Roman" pitchFamily="18" charset="0"/>
                <a:cs typeface="Times New Roman" pitchFamily="18" charset="0"/>
              </a:rPr>
              <a:t>п</a:t>
            </a:r>
            <a:r>
              <a:rPr lang="ru-RU" sz="1800" b="1" i="1" dirty="0" err="1">
                <a:solidFill>
                  <a:srgbClr val="42568D"/>
                </a:solidFill>
                <a:latin typeface="Times New Roman" pitchFamily="18" charset="0"/>
                <a:cs typeface="Times New Roman" pitchFamily="18" charset="0"/>
              </a:rPr>
              <a:t>о</a:t>
            </a:r>
            <a:r>
              <a:rPr lang="ru-RU" sz="1800" b="1" i="1" spc="-5" dirty="0" err="1">
                <a:solidFill>
                  <a:srgbClr val="42568D"/>
                </a:solidFill>
                <a:latin typeface="Times New Roman" pitchFamily="18" charset="0"/>
                <a:cs typeface="Times New Roman" pitchFamily="18" charset="0"/>
              </a:rPr>
              <a:t>ві</a:t>
            </a:r>
            <a:r>
              <a:rPr lang="ru-RU" sz="1800" b="1" i="1" spc="5" dirty="0" err="1">
                <a:solidFill>
                  <a:srgbClr val="42568D"/>
                </a:solidFill>
                <a:latin typeface="Times New Roman" pitchFamily="18" charset="0"/>
                <a:cs typeface="Times New Roman" pitchFamily="18" charset="0"/>
              </a:rPr>
              <a:t>д</a:t>
            </a:r>
            <a:r>
              <a:rPr lang="ru-RU" sz="1800" b="1" i="1" dirty="0" err="1">
                <a:solidFill>
                  <a:srgbClr val="42568D"/>
                </a:solidFill>
                <a:latin typeface="Times New Roman" pitchFamily="18" charset="0"/>
                <a:cs typeface="Times New Roman" pitchFamily="18" charset="0"/>
              </a:rPr>
              <a:t>ей</a:t>
            </a:r>
            <a:r>
              <a:rPr lang="ru-RU" sz="1800" b="1" i="1" spc="-35" dirty="0">
                <a:solidFill>
                  <a:srgbClr val="42568D"/>
                </a:solidFill>
                <a:latin typeface="Times New Roman" pitchFamily="18" charset="0"/>
                <a:cs typeface="Times New Roman" pitchFamily="18" charset="0"/>
              </a:rPr>
              <a:t> </a:t>
            </a:r>
            <a:r>
              <a:rPr lang="ru-RU" sz="1800" b="1" i="1" dirty="0">
                <a:solidFill>
                  <a:srgbClr val="42568D"/>
                </a:solidFill>
                <a:latin typeface="Times New Roman" pitchFamily="18" charset="0"/>
                <a:cs typeface="Times New Roman" pitchFamily="18" charset="0"/>
              </a:rPr>
              <a:t>«</a:t>
            </a:r>
            <a:r>
              <a:rPr lang="ru-RU" sz="1800" b="1" i="1" spc="-5" dirty="0" err="1">
                <a:solidFill>
                  <a:srgbClr val="42568D"/>
                </a:solidFill>
                <a:latin typeface="Times New Roman" pitchFamily="18" charset="0"/>
                <a:cs typeface="Times New Roman" pitchFamily="18" charset="0"/>
              </a:rPr>
              <a:t>Щ</a:t>
            </a:r>
            <a:r>
              <a:rPr lang="ru-RU" sz="1800" b="1" i="1" dirty="0" err="1">
                <a:solidFill>
                  <a:srgbClr val="42568D"/>
                </a:solidFill>
                <a:latin typeface="Times New Roman" pitchFamily="18" charset="0"/>
                <a:cs typeface="Times New Roman" pitchFamily="18" charset="0"/>
              </a:rPr>
              <a:t>о</a:t>
            </a:r>
            <a:r>
              <a:rPr lang="ru-RU" sz="1800" b="1" i="1" spc="5" dirty="0" err="1">
                <a:solidFill>
                  <a:srgbClr val="42568D"/>
                </a:solidFill>
                <a:latin typeface="Times New Roman" pitchFamily="18" charset="0"/>
                <a:cs typeface="Times New Roman" pitchFamily="18" charset="0"/>
              </a:rPr>
              <a:t>д</a:t>
            </a:r>
            <a:r>
              <a:rPr lang="ru-RU" sz="1800" b="1" i="1" spc="-5" dirty="0" err="1">
                <a:solidFill>
                  <a:srgbClr val="42568D"/>
                </a:solidFill>
                <a:latin typeface="Times New Roman" pitchFamily="18" charset="0"/>
                <a:cs typeface="Times New Roman" pitchFamily="18" charset="0"/>
              </a:rPr>
              <a:t>ня</a:t>
            </a:r>
            <a:r>
              <a:rPr lang="ru-RU" sz="1800" b="1" i="1" dirty="0">
                <a:solidFill>
                  <a:srgbClr val="42568D"/>
                </a:solidFill>
                <a:latin typeface="Times New Roman" pitchFamily="18" charset="0"/>
                <a:cs typeface="Times New Roman" pitchFamily="18" charset="0"/>
              </a:rPr>
              <a:t>»</a:t>
            </a:r>
            <a:r>
              <a:rPr lang="ru-RU" sz="1800" b="1" i="1" spc="-20" dirty="0">
                <a:solidFill>
                  <a:srgbClr val="42568D"/>
                </a:solidFill>
                <a:latin typeface="Times New Roman" pitchFamily="18" charset="0"/>
                <a:cs typeface="Times New Roman" pitchFamily="18" charset="0"/>
              </a:rPr>
              <a:t> </a:t>
            </a:r>
            <a:r>
              <a:rPr lang="ru-RU" sz="1800" b="1" i="1" spc="5" dirty="0">
                <a:solidFill>
                  <a:srgbClr val="42568D"/>
                </a:solidFill>
                <a:latin typeface="Times New Roman" pitchFamily="18" charset="0"/>
                <a:cs typeface="Times New Roman" pitchFamily="18" charset="0"/>
              </a:rPr>
              <a:t>т</a:t>
            </a:r>
            <a:r>
              <a:rPr lang="ru-RU" sz="1800" b="1" i="1" dirty="0">
                <a:solidFill>
                  <a:srgbClr val="42568D"/>
                </a:solidFill>
                <a:latin typeface="Times New Roman" pitchFamily="18" charset="0"/>
                <a:cs typeface="Times New Roman" pitchFamily="18" charset="0"/>
              </a:rPr>
              <a:t>а «</a:t>
            </a:r>
            <a:r>
              <a:rPr lang="ru-RU" sz="1800" b="1" i="1" spc="-5" dirty="0" err="1">
                <a:solidFill>
                  <a:srgbClr val="42568D"/>
                </a:solidFill>
                <a:latin typeface="Times New Roman" pitchFamily="18" charset="0"/>
                <a:cs typeface="Times New Roman" pitchFamily="18" charset="0"/>
              </a:rPr>
              <a:t>Май</a:t>
            </a:r>
            <a:r>
              <a:rPr lang="ru-RU" sz="1800" b="1" i="1" dirty="0" err="1">
                <a:solidFill>
                  <a:srgbClr val="42568D"/>
                </a:solidFill>
                <a:latin typeface="Times New Roman" pitchFamily="18" charset="0"/>
                <a:cs typeface="Times New Roman" pitchFamily="18" charset="0"/>
              </a:rPr>
              <a:t>же</a:t>
            </a:r>
            <a:r>
              <a:rPr lang="ru-RU" sz="1800" b="1" i="1" spc="-10" dirty="0">
                <a:solidFill>
                  <a:srgbClr val="42568D"/>
                </a:solidFill>
                <a:latin typeface="Times New Roman" pitchFamily="18" charset="0"/>
                <a:cs typeface="Times New Roman" pitchFamily="18" charset="0"/>
              </a:rPr>
              <a:t> </a:t>
            </a:r>
            <a:r>
              <a:rPr lang="ru-RU" sz="1800" b="1" i="1" dirty="0" err="1">
                <a:solidFill>
                  <a:srgbClr val="42568D"/>
                </a:solidFill>
                <a:latin typeface="Times New Roman" pitchFamily="18" charset="0"/>
                <a:cs typeface="Times New Roman" pitchFamily="18" charset="0"/>
              </a:rPr>
              <a:t>що</a:t>
            </a:r>
            <a:r>
              <a:rPr lang="ru-RU" sz="1800" b="1" i="1" spc="5" dirty="0" err="1">
                <a:solidFill>
                  <a:srgbClr val="42568D"/>
                </a:solidFill>
                <a:latin typeface="Times New Roman" pitchFamily="18" charset="0"/>
                <a:cs typeface="Times New Roman" pitchFamily="18" charset="0"/>
              </a:rPr>
              <a:t>д</a:t>
            </a:r>
            <a:r>
              <a:rPr lang="ru-RU" sz="1800" b="1" i="1" spc="-5" dirty="0" err="1">
                <a:solidFill>
                  <a:srgbClr val="42568D"/>
                </a:solidFill>
                <a:latin typeface="Times New Roman" pitchFamily="18" charset="0"/>
                <a:cs typeface="Times New Roman" pitchFamily="18" charset="0"/>
              </a:rPr>
              <a:t>ня</a:t>
            </a:r>
            <a:r>
              <a:rPr lang="ru-RU" sz="1800" b="1" i="1" spc="-5" dirty="0">
                <a:solidFill>
                  <a:srgbClr val="42568D"/>
                </a:solidFill>
                <a:latin typeface="Times New Roman" pitchFamily="18" charset="0"/>
                <a:cs typeface="Times New Roman" pitchFamily="18" charset="0"/>
              </a:rPr>
              <a:t>»</a:t>
            </a:r>
            <a:endParaRPr lang="en-US" sz="1800" dirty="0"/>
          </a:p>
        </p:txBody>
      </p:sp>
    </p:spTree>
    <p:extLst>
      <p:ext uri="{BB962C8B-B14F-4D97-AF65-F5344CB8AC3E}">
        <p14:creationId xmlns:p14="http://schemas.microsoft.com/office/powerpoint/2010/main" val="12354939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4"/>
          <p:cNvSpPr txBox="1">
            <a:spLocks noGrp="1"/>
          </p:cNvSpPr>
          <p:nvPr>
            <p:ph type="title"/>
          </p:nvPr>
        </p:nvSpPr>
        <p:spPr>
          <a:xfrm>
            <a:off x="0" y="167963"/>
            <a:ext cx="12072664" cy="555417"/>
          </a:xfrm>
          <a:prstGeom prst="rect">
            <a:avLst/>
          </a:prstGeom>
        </p:spPr>
        <p:txBody>
          <a:bodyPr vert="horz" wrap="square" lIns="0" tIns="62365" rIns="0" bIns="0" rtlCol="0" anchor="ctr">
            <a:spAutoFit/>
          </a:bodyPr>
          <a:lstStyle/>
          <a:p>
            <a:pPr marL="319405">
              <a:lnSpc>
                <a:spcPct val="100000"/>
              </a:lnSpc>
            </a:pPr>
            <a:r>
              <a:rPr sz="3200" b="1" dirty="0">
                <a:solidFill>
                  <a:schemeClr val="tx2">
                    <a:lumMod val="50000"/>
                  </a:schemeClr>
                </a:solidFill>
                <a:latin typeface="Cambria" panose="02040503050406030204" pitchFamily="18" charset="0"/>
                <a:cs typeface="Times New Roman" pitchFamily="18" charset="0"/>
              </a:rPr>
              <a:t>Батьк</a:t>
            </a:r>
            <a:r>
              <a:rPr sz="3200" b="1" spc="-5" dirty="0">
                <a:solidFill>
                  <a:schemeClr val="tx2">
                    <a:lumMod val="50000"/>
                  </a:schemeClr>
                </a:solidFill>
                <a:latin typeface="Cambria" panose="02040503050406030204" pitchFamily="18" charset="0"/>
                <a:cs typeface="Times New Roman" pitchFamily="18" charset="0"/>
              </a:rPr>
              <a:t>івс</a:t>
            </a:r>
            <a:r>
              <a:rPr sz="3200" b="1" dirty="0">
                <a:solidFill>
                  <a:schemeClr val="tx2">
                    <a:lumMod val="50000"/>
                  </a:schemeClr>
                </a:solidFill>
                <a:latin typeface="Cambria" panose="02040503050406030204" pitchFamily="18" charset="0"/>
                <a:cs typeface="Times New Roman" pitchFamily="18" charset="0"/>
              </a:rPr>
              <a:t>ька</a:t>
            </a:r>
            <a:r>
              <a:rPr sz="3200" b="1" spc="30" dirty="0">
                <a:solidFill>
                  <a:schemeClr val="tx2">
                    <a:lumMod val="50000"/>
                  </a:schemeClr>
                </a:solidFill>
                <a:latin typeface="Cambria" panose="02040503050406030204" pitchFamily="18" charset="0"/>
                <a:cs typeface="Times New Roman" pitchFamily="18" charset="0"/>
              </a:rPr>
              <a:t> </a:t>
            </a:r>
            <a:r>
              <a:rPr sz="3200" b="1" spc="-5" dirty="0">
                <a:solidFill>
                  <a:schemeClr val="tx2">
                    <a:lumMod val="50000"/>
                  </a:schemeClr>
                </a:solidFill>
                <a:latin typeface="Cambria" panose="02040503050406030204" pitchFamily="18" charset="0"/>
                <a:cs typeface="Times New Roman" pitchFamily="18" charset="0"/>
              </a:rPr>
              <a:t>обізн</a:t>
            </a:r>
            <a:r>
              <a:rPr sz="3200" b="1" dirty="0">
                <a:solidFill>
                  <a:schemeClr val="tx2">
                    <a:lumMod val="50000"/>
                  </a:schemeClr>
                </a:solidFill>
                <a:latin typeface="Cambria" panose="02040503050406030204" pitchFamily="18" charset="0"/>
                <a:cs typeface="Times New Roman" pitchFamily="18" charset="0"/>
              </a:rPr>
              <a:t>а</a:t>
            </a:r>
            <a:r>
              <a:rPr sz="3200" b="1" spc="-5" dirty="0">
                <a:solidFill>
                  <a:schemeClr val="tx2">
                    <a:lumMod val="50000"/>
                  </a:schemeClr>
                </a:solidFill>
                <a:latin typeface="Cambria" panose="02040503050406030204" pitchFamily="18" charset="0"/>
                <a:cs typeface="Times New Roman" pitchFamily="18" charset="0"/>
              </a:rPr>
              <a:t>ніс</a:t>
            </a:r>
            <a:r>
              <a:rPr sz="3200" b="1" dirty="0">
                <a:solidFill>
                  <a:schemeClr val="tx2">
                    <a:lumMod val="50000"/>
                  </a:schemeClr>
                </a:solidFill>
                <a:latin typeface="Cambria" panose="02040503050406030204" pitchFamily="18" charset="0"/>
                <a:cs typeface="Times New Roman" pitchFamily="18" charset="0"/>
              </a:rPr>
              <a:t>ть</a:t>
            </a:r>
          </a:p>
        </p:txBody>
      </p:sp>
      <p:graphicFrame>
        <p:nvGraphicFramePr>
          <p:cNvPr id="8" name="Объект 7"/>
          <p:cNvGraphicFramePr>
            <a:graphicFrameLocks noGrp="1"/>
          </p:cNvGraphicFramePr>
          <p:nvPr>
            <p:ph idx="1"/>
            <p:extLst>
              <p:ext uri="{D42A27DB-BD31-4B8C-83A1-F6EECF244321}">
                <p14:modId xmlns:p14="http://schemas.microsoft.com/office/powerpoint/2010/main" val="4244716962"/>
              </p:ext>
            </p:extLst>
          </p:nvPr>
        </p:nvGraphicFramePr>
        <p:xfrm>
          <a:off x="119336" y="2060848"/>
          <a:ext cx="11953328" cy="4608512"/>
        </p:xfrm>
        <a:graphic>
          <a:graphicData uri="http://schemas.openxmlformats.org/drawingml/2006/chart">
            <c:chart xmlns:c="http://schemas.openxmlformats.org/drawingml/2006/chart" xmlns:r="http://schemas.openxmlformats.org/officeDocument/2006/relationships" r:id="rId2"/>
          </a:graphicData>
        </a:graphic>
      </p:graphicFrame>
      <p:sp>
        <p:nvSpPr>
          <p:cNvPr id="9" name="object 27"/>
          <p:cNvSpPr/>
          <p:nvPr/>
        </p:nvSpPr>
        <p:spPr>
          <a:xfrm>
            <a:off x="4511237" y="1340768"/>
            <a:ext cx="125730" cy="125730"/>
          </a:xfrm>
          <a:custGeom>
            <a:avLst/>
            <a:gdLst/>
            <a:ahLst/>
            <a:cxnLst/>
            <a:rect l="l" t="t" r="r" b="b"/>
            <a:pathLst>
              <a:path w="125730" h="125730">
                <a:moveTo>
                  <a:pt x="0" y="0"/>
                </a:moveTo>
                <a:lnTo>
                  <a:pt x="125590" y="0"/>
                </a:lnTo>
                <a:lnTo>
                  <a:pt x="125590" y="125590"/>
                </a:lnTo>
                <a:lnTo>
                  <a:pt x="0" y="125590"/>
                </a:lnTo>
                <a:lnTo>
                  <a:pt x="0" y="0"/>
                </a:lnTo>
                <a:close/>
              </a:path>
            </a:pathLst>
          </a:custGeom>
          <a:solidFill>
            <a:schemeClr val="tx2">
              <a:lumMod val="60000"/>
              <a:lumOff val="40000"/>
            </a:schemeClr>
          </a:solidFill>
        </p:spPr>
        <p:txBody>
          <a:bodyPr wrap="square" lIns="0" tIns="0" rIns="0" bIns="0" rtlCol="0"/>
          <a:lstStyle/>
          <a:p>
            <a:endParaRPr/>
          </a:p>
        </p:txBody>
      </p:sp>
      <p:sp>
        <p:nvSpPr>
          <p:cNvPr id="10" name="object 28"/>
          <p:cNvSpPr/>
          <p:nvPr/>
        </p:nvSpPr>
        <p:spPr>
          <a:xfrm>
            <a:off x="4511237" y="1772816"/>
            <a:ext cx="125730" cy="125730"/>
          </a:xfrm>
          <a:custGeom>
            <a:avLst/>
            <a:gdLst/>
            <a:ahLst/>
            <a:cxnLst/>
            <a:rect l="l" t="t" r="r" b="b"/>
            <a:pathLst>
              <a:path w="125730" h="125730">
                <a:moveTo>
                  <a:pt x="0" y="0"/>
                </a:moveTo>
                <a:lnTo>
                  <a:pt x="125590" y="0"/>
                </a:lnTo>
                <a:lnTo>
                  <a:pt x="125590" y="125590"/>
                </a:lnTo>
                <a:lnTo>
                  <a:pt x="0" y="125590"/>
                </a:lnTo>
                <a:lnTo>
                  <a:pt x="0" y="0"/>
                </a:lnTo>
                <a:close/>
              </a:path>
            </a:pathLst>
          </a:custGeom>
          <a:solidFill>
            <a:schemeClr val="accent5">
              <a:lumMod val="40000"/>
              <a:lumOff val="60000"/>
            </a:schemeClr>
          </a:solidFill>
          <a:ln>
            <a:solidFill>
              <a:schemeClr val="accent1"/>
            </a:solidFill>
          </a:ln>
        </p:spPr>
        <p:txBody>
          <a:bodyPr wrap="square" lIns="0" tIns="0" rIns="0" bIns="0" rtlCol="0"/>
          <a:lstStyle/>
          <a:p>
            <a:endParaRPr/>
          </a:p>
        </p:txBody>
      </p:sp>
      <p:sp>
        <p:nvSpPr>
          <p:cNvPr id="11" name="object 29"/>
          <p:cNvSpPr txBox="1"/>
          <p:nvPr/>
        </p:nvSpPr>
        <p:spPr>
          <a:xfrm>
            <a:off x="4727848" y="1222896"/>
            <a:ext cx="6954290" cy="738664"/>
          </a:xfrm>
          <a:prstGeom prst="rect">
            <a:avLst/>
          </a:prstGeom>
        </p:spPr>
        <p:txBody>
          <a:bodyPr vert="horz" wrap="square" lIns="0" tIns="0" rIns="0" bIns="0" rtlCol="0">
            <a:spAutoFit/>
          </a:bodyPr>
          <a:lstStyle/>
          <a:p>
            <a:pPr marL="12700" marR="5080"/>
            <a:r>
              <a:rPr i="1" spc="-5" dirty="0">
                <a:latin typeface="Times New Roman" pitchFamily="18" charset="0"/>
                <a:cs typeface="Times New Roman" pitchFamily="18" charset="0"/>
              </a:rPr>
              <a:t>Мі</a:t>
            </a:r>
            <a:r>
              <a:rPr i="1" dirty="0">
                <a:latin typeface="Times New Roman" pitchFamily="18" charset="0"/>
                <a:cs typeface="Times New Roman" pitchFamily="18" charset="0"/>
              </a:rPr>
              <a:t>й</a:t>
            </a:r>
            <a:r>
              <a:rPr i="1" spc="10" dirty="0">
                <a:latin typeface="Times New Roman" pitchFamily="18" charset="0"/>
                <a:cs typeface="Times New Roman" pitchFamily="18" charset="0"/>
              </a:rPr>
              <a:t> </a:t>
            </a:r>
            <a:r>
              <a:rPr i="1" dirty="0">
                <a:latin typeface="Times New Roman" pitchFamily="18" charset="0"/>
                <a:cs typeface="Times New Roman" pitchFamily="18" charset="0"/>
              </a:rPr>
              <a:t>бат</a:t>
            </a:r>
            <a:r>
              <a:rPr i="1" spc="-10" dirty="0">
                <a:latin typeface="Times New Roman" pitchFamily="18" charset="0"/>
                <a:cs typeface="Times New Roman" pitchFamily="18" charset="0"/>
              </a:rPr>
              <a:t>ь</a:t>
            </a:r>
            <a:r>
              <a:rPr i="1" spc="-20" dirty="0">
                <a:latin typeface="Times New Roman" pitchFamily="18" charset="0"/>
                <a:cs typeface="Times New Roman" pitchFamily="18" charset="0"/>
              </a:rPr>
              <a:t>к</a:t>
            </a:r>
            <a:r>
              <a:rPr i="1" dirty="0">
                <a:latin typeface="Times New Roman" pitchFamily="18" charset="0"/>
                <a:cs typeface="Times New Roman" pitchFamily="18" charset="0"/>
              </a:rPr>
              <a:t>о</a:t>
            </a:r>
            <a:r>
              <a:rPr i="1" spc="-15" dirty="0">
                <a:latin typeface="Times New Roman" pitchFamily="18" charset="0"/>
                <a:cs typeface="Times New Roman" pitchFamily="18" charset="0"/>
              </a:rPr>
              <a:t> </a:t>
            </a:r>
            <a:r>
              <a:rPr i="1" spc="-10" dirty="0">
                <a:latin typeface="Times New Roman" pitchFamily="18" charset="0"/>
                <a:cs typeface="Times New Roman" pitchFamily="18" charset="0"/>
              </a:rPr>
              <a:t>з</a:t>
            </a:r>
            <a:r>
              <a:rPr i="1" spc="-5" dirty="0">
                <a:latin typeface="Times New Roman" pitchFamily="18" charset="0"/>
                <a:cs typeface="Times New Roman" pitchFamily="18" charset="0"/>
              </a:rPr>
              <a:t>н</a:t>
            </a:r>
            <a:r>
              <a:rPr i="1" dirty="0">
                <a:latin typeface="Times New Roman" pitchFamily="18" charset="0"/>
                <a:cs typeface="Times New Roman" pitchFamily="18" charset="0"/>
              </a:rPr>
              <a:t>ає</a:t>
            </a:r>
            <a:r>
              <a:rPr i="1" spc="5" dirty="0">
                <a:latin typeface="Times New Roman" pitchFamily="18" charset="0"/>
                <a:cs typeface="Times New Roman" pitchFamily="18" charset="0"/>
              </a:rPr>
              <a:t> </a:t>
            </a:r>
            <a:r>
              <a:rPr i="1" spc="-5" dirty="0">
                <a:latin typeface="Times New Roman" pitchFamily="18" charset="0"/>
                <a:cs typeface="Times New Roman" pitchFamily="18" charset="0"/>
              </a:rPr>
              <a:t>н</a:t>
            </a:r>
            <a:r>
              <a:rPr i="1" dirty="0">
                <a:latin typeface="Times New Roman" pitchFamily="18" charset="0"/>
                <a:cs typeface="Times New Roman" pitchFamily="18" charset="0"/>
              </a:rPr>
              <a:t>ебага</a:t>
            </a:r>
            <a:r>
              <a:rPr i="1" spc="-30" dirty="0">
                <a:latin typeface="Times New Roman" pitchFamily="18" charset="0"/>
                <a:cs typeface="Times New Roman" pitchFamily="18" charset="0"/>
              </a:rPr>
              <a:t>т</a:t>
            </a:r>
            <a:r>
              <a:rPr i="1" dirty="0">
                <a:latin typeface="Times New Roman" pitchFamily="18" charset="0"/>
                <a:cs typeface="Times New Roman" pitchFamily="18" charset="0"/>
              </a:rPr>
              <a:t>о</a:t>
            </a:r>
            <a:r>
              <a:rPr i="1" spc="-15" dirty="0">
                <a:latin typeface="Times New Roman" pitchFamily="18" charset="0"/>
                <a:cs typeface="Times New Roman" pitchFamily="18" charset="0"/>
              </a:rPr>
              <a:t> </a:t>
            </a:r>
            <a:r>
              <a:rPr i="1" dirty="0">
                <a:latin typeface="Times New Roman" pitchFamily="18" charset="0"/>
                <a:cs typeface="Times New Roman" pitchFamily="18" charset="0"/>
              </a:rPr>
              <a:t>або</a:t>
            </a:r>
            <a:r>
              <a:rPr i="1" spc="-15" dirty="0">
                <a:latin typeface="Times New Roman" pitchFamily="18" charset="0"/>
                <a:cs typeface="Times New Roman" pitchFamily="18" charset="0"/>
              </a:rPr>
              <a:t> </a:t>
            </a:r>
            <a:r>
              <a:rPr i="1" spc="-5" dirty="0">
                <a:latin typeface="Times New Roman" pitchFamily="18" charset="0"/>
                <a:cs typeface="Times New Roman" pitchFamily="18" charset="0"/>
              </a:rPr>
              <a:t>ніч</a:t>
            </a:r>
            <a:r>
              <a:rPr i="1" dirty="0">
                <a:latin typeface="Times New Roman" pitchFamily="18" charset="0"/>
                <a:cs typeface="Times New Roman" pitchFamily="18" charset="0"/>
              </a:rPr>
              <a:t>о</a:t>
            </a:r>
            <a:r>
              <a:rPr i="1" spc="-25" dirty="0">
                <a:latin typeface="Times New Roman" pitchFamily="18" charset="0"/>
                <a:cs typeface="Times New Roman" pitchFamily="18" charset="0"/>
              </a:rPr>
              <a:t>г</a:t>
            </a:r>
            <a:r>
              <a:rPr i="1" dirty="0">
                <a:latin typeface="Times New Roman" pitchFamily="18" charset="0"/>
                <a:cs typeface="Times New Roman" pitchFamily="18" charset="0"/>
              </a:rPr>
              <a:t>о</a:t>
            </a:r>
            <a:r>
              <a:rPr i="1" spc="20" dirty="0">
                <a:latin typeface="Times New Roman" pitchFamily="18" charset="0"/>
                <a:cs typeface="Times New Roman" pitchFamily="18" charset="0"/>
              </a:rPr>
              <a:t> </a:t>
            </a:r>
            <a:r>
              <a:rPr i="1" spc="-5" dirty="0">
                <a:latin typeface="Times New Roman" pitchFamily="18" charset="0"/>
                <a:cs typeface="Times New Roman" pitchFamily="18" charset="0"/>
              </a:rPr>
              <a:t>н</a:t>
            </a:r>
            <a:r>
              <a:rPr i="1" dirty="0">
                <a:latin typeface="Times New Roman" pitchFamily="18" charset="0"/>
                <a:cs typeface="Times New Roman" pitchFamily="18" charset="0"/>
              </a:rPr>
              <a:t>е</a:t>
            </a:r>
            <a:r>
              <a:rPr i="1" spc="-10" dirty="0">
                <a:latin typeface="Times New Roman" pitchFamily="18" charset="0"/>
                <a:cs typeface="Times New Roman" pitchFamily="18" charset="0"/>
              </a:rPr>
              <a:t> з</a:t>
            </a:r>
            <a:r>
              <a:rPr i="1" spc="-5" dirty="0">
                <a:latin typeface="Times New Roman" pitchFamily="18" charset="0"/>
                <a:cs typeface="Times New Roman" pitchFamily="18" charset="0"/>
              </a:rPr>
              <a:t>н</a:t>
            </a:r>
            <a:r>
              <a:rPr i="1" dirty="0">
                <a:latin typeface="Times New Roman" pitchFamily="18" charset="0"/>
                <a:cs typeface="Times New Roman" pitchFamily="18" charset="0"/>
              </a:rPr>
              <a:t>а</a:t>
            </a:r>
            <a:r>
              <a:rPr i="1" spc="5" dirty="0">
                <a:latin typeface="Times New Roman" pitchFamily="18" charset="0"/>
                <a:cs typeface="Times New Roman" pitchFamily="18" charset="0"/>
              </a:rPr>
              <a:t>є</a:t>
            </a:r>
            <a:r>
              <a:rPr i="1" dirty="0">
                <a:latin typeface="Times New Roman" pitchFamily="18" charset="0"/>
                <a:cs typeface="Times New Roman" pitchFamily="18" charset="0"/>
              </a:rPr>
              <a:t>… </a:t>
            </a:r>
            <a:endParaRPr lang="uk-UA" i="1" dirty="0">
              <a:latin typeface="Times New Roman" pitchFamily="18" charset="0"/>
              <a:cs typeface="Times New Roman" pitchFamily="18" charset="0"/>
            </a:endParaRPr>
          </a:p>
          <a:p>
            <a:pPr marL="12700" marR="5080"/>
            <a:r>
              <a:rPr i="1" spc="-5" dirty="0" err="1">
                <a:latin typeface="Times New Roman" pitchFamily="18" charset="0"/>
                <a:cs typeface="Times New Roman" pitchFamily="18" charset="0"/>
              </a:rPr>
              <a:t>М</a:t>
            </a:r>
            <a:r>
              <a:rPr i="1" dirty="0" err="1">
                <a:latin typeface="Times New Roman" pitchFamily="18" charset="0"/>
                <a:cs typeface="Times New Roman" pitchFamily="18" charset="0"/>
              </a:rPr>
              <a:t>оя</a:t>
            </a:r>
            <a:r>
              <a:rPr i="1" dirty="0">
                <a:latin typeface="Times New Roman" pitchFamily="18" charset="0"/>
                <a:cs typeface="Times New Roman" pitchFamily="18" charset="0"/>
              </a:rPr>
              <a:t> </a:t>
            </a:r>
            <a:r>
              <a:rPr i="1" spc="-10" dirty="0">
                <a:latin typeface="Times New Roman" pitchFamily="18" charset="0"/>
                <a:cs typeface="Times New Roman" pitchFamily="18" charset="0"/>
              </a:rPr>
              <a:t>м</a:t>
            </a:r>
            <a:r>
              <a:rPr i="1" dirty="0">
                <a:latin typeface="Times New Roman" pitchFamily="18" charset="0"/>
                <a:cs typeface="Times New Roman" pitchFamily="18" charset="0"/>
              </a:rPr>
              <a:t>ати </a:t>
            </a:r>
            <a:r>
              <a:rPr i="1" spc="-10" dirty="0">
                <a:latin typeface="Times New Roman" pitchFamily="18" charset="0"/>
                <a:cs typeface="Times New Roman" pitchFamily="18" charset="0"/>
              </a:rPr>
              <a:t>з</a:t>
            </a:r>
            <a:r>
              <a:rPr i="1" spc="-5" dirty="0">
                <a:latin typeface="Times New Roman" pitchFamily="18" charset="0"/>
                <a:cs typeface="Times New Roman" pitchFamily="18" charset="0"/>
              </a:rPr>
              <a:t>н</a:t>
            </a:r>
            <a:r>
              <a:rPr i="1" dirty="0">
                <a:latin typeface="Times New Roman" pitchFamily="18" charset="0"/>
                <a:cs typeface="Times New Roman" pitchFamily="18" charset="0"/>
              </a:rPr>
              <a:t>ає</a:t>
            </a:r>
            <a:r>
              <a:rPr i="1" spc="5" dirty="0">
                <a:latin typeface="Times New Roman" pitchFamily="18" charset="0"/>
                <a:cs typeface="Times New Roman" pitchFamily="18" charset="0"/>
              </a:rPr>
              <a:t> </a:t>
            </a:r>
            <a:r>
              <a:rPr i="1" spc="-5" dirty="0">
                <a:latin typeface="Times New Roman" pitchFamily="18" charset="0"/>
                <a:cs typeface="Times New Roman" pitchFamily="18" charset="0"/>
              </a:rPr>
              <a:t>н</a:t>
            </a:r>
            <a:r>
              <a:rPr i="1" dirty="0">
                <a:latin typeface="Times New Roman" pitchFamily="18" charset="0"/>
                <a:cs typeface="Times New Roman" pitchFamily="18" charset="0"/>
              </a:rPr>
              <a:t>ебага</a:t>
            </a:r>
            <a:r>
              <a:rPr i="1" spc="-30" dirty="0">
                <a:latin typeface="Times New Roman" pitchFamily="18" charset="0"/>
                <a:cs typeface="Times New Roman" pitchFamily="18" charset="0"/>
              </a:rPr>
              <a:t>т</a:t>
            </a:r>
            <a:r>
              <a:rPr i="1" dirty="0">
                <a:latin typeface="Times New Roman" pitchFamily="18" charset="0"/>
                <a:cs typeface="Times New Roman" pitchFamily="18" charset="0"/>
              </a:rPr>
              <a:t>о</a:t>
            </a:r>
            <a:r>
              <a:rPr i="1" spc="-15" dirty="0">
                <a:latin typeface="Times New Roman" pitchFamily="18" charset="0"/>
                <a:cs typeface="Times New Roman" pitchFamily="18" charset="0"/>
              </a:rPr>
              <a:t> </a:t>
            </a:r>
            <a:r>
              <a:rPr i="1" dirty="0">
                <a:latin typeface="Times New Roman" pitchFamily="18" charset="0"/>
                <a:cs typeface="Times New Roman" pitchFamily="18" charset="0"/>
              </a:rPr>
              <a:t>або </a:t>
            </a:r>
            <a:r>
              <a:rPr i="1" spc="-5" dirty="0">
                <a:latin typeface="Times New Roman" pitchFamily="18" charset="0"/>
                <a:cs typeface="Times New Roman" pitchFamily="18" charset="0"/>
              </a:rPr>
              <a:t>ніч</a:t>
            </a:r>
            <a:r>
              <a:rPr i="1" dirty="0">
                <a:latin typeface="Times New Roman" pitchFamily="18" charset="0"/>
                <a:cs typeface="Times New Roman" pitchFamily="18" charset="0"/>
              </a:rPr>
              <a:t>о</a:t>
            </a:r>
            <a:r>
              <a:rPr i="1" spc="-25" dirty="0">
                <a:latin typeface="Times New Roman" pitchFamily="18" charset="0"/>
                <a:cs typeface="Times New Roman" pitchFamily="18" charset="0"/>
              </a:rPr>
              <a:t>г</a:t>
            </a:r>
            <a:r>
              <a:rPr i="1" dirty="0">
                <a:latin typeface="Times New Roman" pitchFamily="18" charset="0"/>
                <a:cs typeface="Times New Roman" pitchFamily="18" charset="0"/>
              </a:rPr>
              <a:t>о</a:t>
            </a:r>
            <a:r>
              <a:rPr i="1" spc="10" dirty="0">
                <a:latin typeface="Times New Roman" pitchFamily="18" charset="0"/>
                <a:cs typeface="Times New Roman" pitchFamily="18" charset="0"/>
              </a:rPr>
              <a:t> </a:t>
            </a:r>
            <a:r>
              <a:rPr i="1" spc="-5" dirty="0">
                <a:latin typeface="Times New Roman" pitchFamily="18" charset="0"/>
                <a:cs typeface="Times New Roman" pitchFamily="18" charset="0"/>
              </a:rPr>
              <a:t>н</a:t>
            </a:r>
            <a:r>
              <a:rPr i="1" dirty="0">
                <a:latin typeface="Times New Roman" pitchFamily="18" charset="0"/>
                <a:cs typeface="Times New Roman" pitchFamily="18" charset="0"/>
              </a:rPr>
              <a:t>е</a:t>
            </a:r>
            <a:r>
              <a:rPr i="1" spc="5" dirty="0">
                <a:latin typeface="Times New Roman" pitchFamily="18" charset="0"/>
                <a:cs typeface="Times New Roman" pitchFamily="18" charset="0"/>
              </a:rPr>
              <a:t> </a:t>
            </a:r>
            <a:r>
              <a:rPr i="1" spc="-10" dirty="0">
                <a:latin typeface="Times New Roman" pitchFamily="18" charset="0"/>
                <a:cs typeface="Times New Roman" pitchFamily="18" charset="0"/>
              </a:rPr>
              <a:t>з</a:t>
            </a:r>
            <a:r>
              <a:rPr i="1" spc="-5" dirty="0">
                <a:latin typeface="Times New Roman" pitchFamily="18" charset="0"/>
                <a:cs typeface="Times New Roman" pitchFamily="18" charset="0"/>
              </a:rPr>
              <a:t>н</a:t>
            </a:r>
            <a:r>
              <a:rPr i="1" dirty="0">
                <a:latin typeface="Times New Roman" pitchFamily="18" charset="0"/>
                <a:cs typeface="Times New Roman" pitchFamily="18" charset="0"/>
              </a:rPr>
              <a:t>а</a:t>
            </a:r>
            <a:r>
              <a:rPr i="1" spc="5" dirty="0">
                <a:latin typeface="Times New Roman" pitchFamily="18" charset="0"/>
                <a:cs typeface="Times New Roman" pitchFamily="18" charset="0"/>
              </a:rPr>
              <a:t>є</a:t>
            </a:r>
            <a:r>
              <a:rPr i="1" dirty="0">
                <a:latin typeface="Times New Roman" pitchFamily="18" charset="0"/>
                <a:cs typeface="Times New Roman" pitchFamily="18" charset="0"/>
              </a:rPr>
              <a:t>…</a:t>
            </a:r>
          </a:p>
        </p:txBody>
      </p:sp>
    </p:spTree>
    <p:extLst>
      <p:ext uri="{BB962C8B-B14F-4D97-AF65-F5344CB8AC3E}">
        <p14:creationId xmlns:p14="http://schemas.microsoft.com/office/powerpoint/2010/main" val="24840406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88D5353-026E-A041-8262-B5F0E87DACBC}"/>
              </a:ext>
            </a:extLst>
          </p:cNvPr>
          <p:cNvSpPr>
            <a:spLocks noGrp="1"/>
          </p:cNvSpPr>
          <p:nvPr>
            <p:ph type="title"/>
          </p:nvPr>
        </p:nvSpPr>
        <p:spPr>
          <a:xfrm>
            <a:off x="2209800" y="18160"/>
            <a:ext cx="7772400" cy="602529"/>
          </a:xfrm>
        </p:spPr>
        <p:txBody>
          <a:bodyPr>
            <a:normAutofit/>
          </a:bodyPr>
          <a:lstStyle/>
          <a:p>
            <a:r>
              <a:rPr lang="uk-UA" sz="3200" b="1" dirty="0">
                <a:solidFill>
                  <a:schemeClr val="tx2">
                    <a:lumMod val="50000"/>
                  </a:schemeClr>
                </a:solidFill>
                <a:latin typeface="Cambria" panose="02040503050406030204" pitchFamily="18" charset="0"/>
              </a:rPr>
              <a:t>Досвід статевих стосунків</a:t>
            </a:r>
            <a:endParaRPr lang="en-US" sz="3200" b="1" dirty="0">
              <a:solidFill>
                <a:schemeClr val="tx2">
                  <a:lumMod val="50000"/>
                </a:schemeClr>
              </a:solidFill>
              <a:latin typeface="Cambria" panose="02040503050406030204" pitchFamily="18" charset="0"/>
            </a:endParaRPr>
          </a:p>
        </p:txBody>
      </p:sp>
      <p:graphicFrame>
        <p:nvGraphicFramePr>
          <p:cNvPr id="4" name="Chart 3">
            <a:extLst>
              <a:ext uri="{FF2B5EF4-FFF2-40B4-BE49-F238E27FC236}">
                <a16:creationId xmlns:a16="http://schemas.microsoft.com/office/drawing/2014/main" xmlns="" id="{00000000-0008-0000-1300-000002000000}"/>
              </a:ext>
            </a:extLst>
          </p:cNvPr>
          <p:cNvGraphicFramePr/>
          <p:nvPr>
            <p:extLst>
              <p:ext uri="{D42A27DB-BD31-4B8C-83A1-F6EECF244321}">
                <p14:modId xmlns:p14="http://schemas.microsoft.com/office/powerpoint/2010/main" val="518558850"/>
              </p:ext>
            </p:extLst>
          </p:nvPr>
        </p:nvGraphicFramePr>
        <p:xfrm>
          <a:off x="407368" y="3117130"/>
          <a:ext cx="11521280" cy="355223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Диаграмма 2">
            <a:extLst>
              <a:ext uri="{FF2B5EF4-FFF2-40B4-BE49-F238E27FC236}">
                <a16:creationId xmlns:a16="http://schemas.microsoft.com/office/drawing/2014/main" xmlns="" id="{8516A7B4-6D43-244E-8BB1-927D292613CB}"/>
              </a:ext>
            </a:extLst>
          </p:cNvPr>
          <p:cNvGraphicFramePr/>
          <p:nvPr>
            <p:extLst>
              <p:ext uri="{D42A27DB-BD31-4B8C-83A1-F6EECF244321}">
                <p14:modId xmlns:p14="http://schemas.microsoft.com/office/powerpoint/2010/main" val="2612509037"/>
              </p:ext>
            </p:extLst>
          </p:nvPr>
        </p:nvGraphicFramePr>
        <p:xfrm>
          <a:off x="1703513" y="667939"/>
          <a:ext cx="9649072" cy="115212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Диаграмма 13">
            <a:extLst>
              <a:ext uri="{FF2B5EF4-FFF2-40B4-BE49-F238E27FC236}">
                <a16:creationId xmlns:a16="http://schemas.microsoft.com/office/drawing/2014/main" xmlns="" id="{58540B6E-004F-9941-BF4F-E351BCA789FA}"/>
              </a:ext>
            </a:extLst>
          </p:cNvPr>
          <p:cNvGraphicFramePr>
            <a:graphicFrameLocks/>
          </p:cNvGraphicFramePr>
          <p:nvPr>
            <p:extLst>
              <p:ext uri="{D42A27DB-BD31-4B8C-83A1-F6EECF244321}">
                <p14:modId xmlns:p14="http://schemas.microsoft.com/office/powerpoint/2010/main" val="1331799544"/>
              </p:ext>
            </p:extLst>
          </p:nvPr>
        </p:nvGraphicFramePr>
        <p:xfrm>
          <a:off x="1631504" y="1700808"/>
          <a:ext cx="9865096" cy="1777706"/>
        </p:xfrm>
        <a:graphic>
          <a:graphicData uri="http://schemas.openxmlformats.org/drawingml/2006/chart">
            <c:chart xmlns:c="http://schemas.openxmlformats.org/drawingml/2006/chart" xmlns:r="http://schemas.openxmlformats.org/officeDocument/2006/relationships" r:id="rId4"/>
          </a:graphicData>
        </a:graphic>
      </p:graphicFrame>
      <p:pic>
        <p:nvPicPr>
          <p:cNvPr id="1026" name="Picture 2" descr="D:\2019\HBSC\пресс-конференция\blonde-31137_960_72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8931" y="908720"/>
            <a:ext cx="937537" cy="822201"/>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D:\2019\HBSC\пресс-конференция\boy-308466_960_720.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78931" y="2271925"/>
            <a:ext cx="806136" cy="9227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40499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p:cNvSpPr>
            <a:spLocks noGrp="1"/>
          </p:cNvSpPr>
          <p:nvPr>
            <p:ph type="title"/>
          </p:nvPr>
        </p:nvSpPr>
        <p:spPr>
          <a:xfrm>
            <a:off x="2008126" y="216022"/>
            <a:ext cx="8229600" cy="476673"/>
          </a:xfrm>
        </p:spPr>
        <p:txBody>
          <a:bodyPr>
            <a:noAutofit/>
          </a:bodyPr>
          <a:lstStyle/>
          <a:p>
            <a:r>
              <a:rPr lang="ru-RU" sz="3200" b="1" dirty="0">
                <a:solidFill>
                  <a:schemeClr val="tx2">
                    <a:lumMod val="50000"/>
                  </a:schemeClr>
                </a:solidFill>
                <a:latin typeface="Cambria" panose="02040503050406030204" pitchFamily="18" charset="0"/>
              </a:rPr>
              <a:t>ВикористАННЯ презерватив</a:t>
            </a:r>
            <a:r>
              <a:rPr lang="uk-UA" sz="3200" b="1" dirty="0">
                <a:solidFill>
                  <a:schemeClr val="tx2">
                    <a:lumMod val="50000"/>
                  </a:schemeClr>
                </a:solidFill>
                <a:latin typeface="Cambria" panose="02040503050406030204" pitchFamily="18" charset="0"/>
              </a:rPr>
              <a:t>А</a:t>
            </a:r>
            <a:endParaRPr lang="ru-RU" sz="3200" b="1" dirty="0">
              <a:solidFill>
                <a:schemeClr val="tx2">
                  <a:lumMod val="50000"/>
                </a:schemeClr>
              </a:solidFill>
              <a:latin typeface="Cambria" panose="02040503050406030204" pitchFamily="18" charset="0"/>
            </a:endParaRPr>
          </a:p>
        </p:txBody>
      </p:sp>
      <p:graphicFrame>
        <p:nvGraphicFramePr>
          <p:cNvPr id="5" name="Объект 4"/>
          <p:cNvGraphicFramePr>
            <a:graphicFrameLocks noGrp="1"/>
          </p:cNvGraphicFramePr>
          <p:nvPr>
            <p:ph sz="half" idx="1"/>
            <p:extLst>
              <p:ext uri="{D42A27DB-BD31-4B8C-83A1-F6EECF244321}">
                <p14:modId xmlns:p14="http://schemas.microsoft.com/office/powerpoint/2010/main" val="2248970347"/>
              </p:ext>
            </p:extLst>
          </p:nvPr>
        </p:nvGraphicFramePr>
        <p:xfrm>
          <a:off x="335360" y="549276"/>
          <a:ext cx="11521280" cy="194362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ontent Placeholder 6">
            <a:extLst>
              <a:ext uri="{FF2B5EF4-FFF2-40B4-BE49-F238E27FC236}">
                <a16:creationId xmlns:a16="http://schemas.microsoft.com/office/drawing/2014/main" xmlns="" id="{BA08E34D-B26A-EC47-801A-775133C42698}"/>
              </a:ext>
            </a:extLst>
          </p:cNvPr>
          <p:cNvGraphicFramePr>
            <a:graphicFrameLocks/>
          </p:cNvGraphicFramePr>
          <p:nvPr>
            <p:extLst>
              <p:ext uri="{D42A27DB-BD31-4B8C-83A1-F6EECF244321}">
                <p14:modId xmlns:p14="http://schemas.microsoft.com/office/powerpoint/2010/main" val="3483858425"/>
              </p:ext>
            </p:extLst>
          </p:nvPr>
        </p:nvGraphicFramePr>
        <p:xfrm>
          <a:off x="0" y="2852937"/>
          <a:ext cx="12000656" cy="3789041"/>
        </p:xfrm>
        <a:graphic>
          <a:graphicData uri="http://schemas.openxmlformats.org/drawingml/2006/chart">
            <c:chart xmlns:c="http://schemas.openxmlformats.org/drawingml/2006/chart" xmlns:r="http://schemas.openxmlformats.org/officeDocument/2006/relationships" r:id="rId3"/>
          </a:graphicData>
        </a:graphic>
      </p:graphicFrame>
      <p:sp>
        <p:nvSpPr>
          <p:cNvPr id="2" name="Rectangle 1">
            <a:extLst>
              <a:ext uri="{FF2B5EF4-FFF2-40B4-BE49-F238E27FC236}">
                <a16:creationId xmlns:a16="http://schemas.microsoft.com/office/drawing/2014/main" xmlns="" id="{6598BC92-BBDD-EE40-89E5-4C26BA437B49}"/>
              </a:ext>
            </a:extLst>
          </p:cNvPr>
          <p:cNvSpPr/>
          <p:nvPr/>
        </p:nvSpPr>
        <p:spPr>
          <a:xfrm>
            <a:off x="1487488" y="2396734"/>
            <a:ext cx="9145016" cy="707886"/>
          </a:xfrm>
          <a:prstGeom prst="rect">
            <a:avLst/>
          </a:prstGeom>
        </p:spPr>
        <p:txBody>
          <a:bodyPr wrap="square">
            <a:spAutoFit/>
          </a:bodyPr>
          <a:lstStyle/>
          <a:p>
            <a:pPr algn="ctr"/>
            <a:r>
              <a:rPr lang="uk-UA" sz="2000" b="1" dirty="0">
                <a:latin typeface="Times New Roman" panose="02020603050405020304" pitchFamily="18" charset="0"/>
                <a:cs typeface="Times New Roman" panose="02020603050405020304" pitchFamily="18" charset="0"/>
              </a:rPr>
              <a:t>Частка молодих людей, які використовували презерватив під час останнього сексуального контакту, за статтю, % у динаміці</a:t>
            </a:r>
            <a:endParaRPr lang="en-US"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215034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8583168" y="5"/>
            <a:ext cx="533399" cy="638555"/>
          </a:xfrm>
          <a:prstGeom prst="rect">
            <a:avLst/>
          </a:prstGeom>
          <a:blipFill>
            <a:blip r:embed="rId3" cstate="print"/>
            <a:stretch>
              <a:fillRect/>
            </a:stretch>
          </a:blipFill>
        </p:spPr>
        <p:txBody>
          <a:bodyPr wrap="square" lIns="0" tIns="0" rIns="0" bIns="0" rtlCol="0"/>
          <a:lstStyle/>
          <a:p>
            <a:endParaRPr/>
          </a:p>
        </p:txBody>
      </p:sp>
      <p:sp>
        <p:nvSpPr>
          <p:cNvPr id="7" name="object 7"/>
          <p:cNvSpPr/>
          <p:nvPr/>
        </p:nvSpPr>
        <p:spPr>
          <a:xfrm>
            <a:off x="9156193" y="370337"/>
            <a:ext cx="504443" cy="701039"/>
          </a:xfrm>
          <a:prstGeom prst="rect">
            <a:avLst/>
          </a:prstGeom>
          <a:blipFill>
            <a:blip r:embed="rId4" cstate="print"/>
            <a:stretch>
              <a:fillRect/>
            </a:stretch>
          </a:blipFill>
        </p:spPr>
        <p:txBody>
          <a:bodyPr wrap="square" lIns="0" tIns="0" rIns="0" bIns="0" rtlCol="0"/>
          <a:lstStyle/>
          <a:p>
            <a:endParaRPr/>
          </a:p>
        </p:txBody>
      </p:sp>
      <p:sp>
        <p:nvSpPr>
          <p:cNvPr id="8" name="object 8"/>
          <p:cNvSpPr/>
          <p:nvPr/>
        </p:nvSpPr>
        <p:spPr>
          <a:xfrm>
            <a:off x="9233918" y="370337"/>
            <a:ext cx="502919" cy="701039"/>
          </a:xfrm>
          <a:prstGeom prst="rect">
            <a:avLst/>
          </a:prstGeom>
          <a:blipFill>
            <a:blip r:embed="rId4" cstate="print"/>
            <a:stretch>
              <a:fillRect/>
            </a:stretch>
          </a:blipFill>
        </p:spPr>
        <p:txBody>
          <a:bodyPr wrap="square" lIns="0" tIns="0" rIns="0" bIns="0" rtlCol="0"/>
          <a:lstStyle/>
          <a:p>
            <a:endParaRPr/>
          </a:p>
        </p:txBody>
      </p:sp>
      <p:sp>
        <p:nvSpPr>
          <p:cNvPr id="9" name="object 9"/>
          <p:cNvSpPr txBox="1"/>
          <p:nvPr/>
        </p:nvSpPr>
        <p:spPr>
          <a:xfrm>
            <a:off x="695400" y="188640"/>
            <a:ext cx="11017224" cy="359073"/>
          </a:xfrm>
          <a:prstGeom prst="rect">
            <a:avLst/>
          </a:prstGeom>
          <a:effectLst>
            <a:outerShdw dist="50800" sx="1000" sy="1000" algn="ctr" rotWithShape="0">
              <a:srgbClr val="000000"/>
            </a:outerShdw>
          </a:effectLst>
        </p:spPr>
        <p:txBody>
          <a:bodyPr vert="horz" wrap="square" lIns="0" tIns="0" rIns="0" bIns="0" rtlCol="0">
            <a:spAutoFit/>
          </a:bodyPr>
          <a:lstStyle/>
          <a:p>
            <a:pPr marL="12700">
              <a:lnSpc>
                <a:spcPts val="2815"/>
              </a:lnSpc>
            </a:pPr>
            <a:r>
              <a:rPr sz="2800" b="1" spc="-80" dirty="0" err="1">
                <a:solidFill>
                  <a:schemeClr val="tx2">
                    <a:lumMod val="50000"/>
                  </a:schemeClr>
                </a:solidFill>
                <a:latin typeface="Cambria" panose="02040503050406030204" pitchFamily="18" charset="0"/>
                <a:cs typeface="Times New Roman" pitchFamily="18" charset="0"/>
              </a:rPr>
              <a:t>Рівень</a:t>
            </a:r>
            <a:r>
              <a:rPr sz="2800" b="1" spc="-80" dirty="0">
                <a:solidFill>
                  <a:schemeClr val="tx2">
                    <a:lumMod val="50000"/>
                  </a:schemeClr>
                </a:solidFill>
                <a:latin typeface="Cambria" panose="02040503050406030204" pitchFamily="18" charset="0"/>
                <a:cs typeface="Times New Roman" pitchFamily="18" charset="0"/>
              </a:rPr>
              <a:t> </a:t>
            </a:r>
            <a:r>
              <a:rPr sz="2800" b="1" spc="-80" dirty="0" err="1">
                <a:solidFill>
                  <a:schemeClr val="tx2">
                    <a:lumMod val="50000"/>
                  </a:schemeClr>
                </a:solidFill>
                <a:latin typeface="Cambria" panose="02040503050406030204" pitchFamily="18" charset="0"/>
                <a:cs typeface="Times New Roman" pitchFamily="18" charset="0"/>
              </a:rPr>
              <a:t>поінформованості</a:t>
            </a:r>
            <a:r>
              <a:rPr sz="2800" b="1" spc="-80" dirty="0">
                <a:solidFill>
                  <a:schemeClr val="tx2">
                    <a:lumMod val="50000"/>
                  </a:schemeClr>
                </a:solidFill>
                <a:latin typeface="Cambria" panose="02040503050406030204" pitchFamily="18" charset="0"/>
                <a:cs typeface="Times New Roman" pitchFamily="18" charset="0"/>
              </a:rPr>
              <a:t> </a:t>
            </a:r>
            <a:r>
              <a:rPr sz="2800" b="1" spc="-80" dirty="0" err="1">
                <a:solidFill>
                  <a:schemeClr val="tx2">
                    <a:lumMod val="50000"/>
                  </a:schemeClr>
                </a:solidFill>
                <a:latin typeface="Cambria" panose="02040503050406030204" pitchFamily="18" charset="0"/>
                <a:cs typeface="Times New Roman" pitchFamily="18" charset="0"/>
              </a:rPr>
              <a:t>про</a:t>
            </a:r>
            <a:r>
              <a:rPr lang="en-US" sz="2800" b="1" spc="-80" dirty="0">
                <a:solidFill>
                  <a:schemeClr val="tx2">
                    <a:lumMod val="50000"/>
                  </a:schemeClr>
                </a:solidFill>
                <a:latin typeface="Cambria" panose="02040503050406030204" pitchFamily="18" charset="0"/>
                <a:cs typeface="Times New Roman" pitchFamily="18" charset="0"/>
              </a:rPr>
              <a:t> </a:t>
            </a:r>
            <a:r>
              <a:rPr lang="ru-RU" sz="2800" b="1" spc="-80" dirty="0">
                <a:solidFill>
                  <a:schemeClr val="tx2">
                    <a:lumMod val="50000"/>
                  </a:schemeClr>
                </a:solidFill>
                <a:latin typeface="Cambria" panose="02040503050406030204" pitchFamily="18" charset="0"/>
                <a:cs typeface="Verdana"/>
              </a:rPr>
              <a:t>шляхи </a:t>
            </a:r>
            <a:r>
              <a:rPr lang="ru-RU" sz="2800" b="1" spc="-80" dirty="0" err="1">
                <a:solidFill>
                  <a:schemeClr val="tx2">
                    <a:lumMod val="50000"/>
                  </a:schemeClr>
                </a:solidFill>
                <a:latin typeface="Cambria" panose="02040503050406030204" pitchFamily="18" charset="0"/>
                <a:cs typeface="Verdana"/>
              </a:rPr>
              <a:t>запобігання</a:t>
            </a:r>
            <a:r>
              <a:rPr lang="ru-RU" sz="2800" b="1" spc="-80" dirty="0">
                <a:solidFill>
                  <a:schemeClr val="tx2">
                    <a:lumMod val="50000"/>
                  </a:schemeClr>
                </a:solidFill>
                <a:latin typeface="Cambria" panose="02040503050406030204" pitchFamily="18" charset="0"/>
                <a:cs typeface="Verdana"/>
              </a:rPr>
              <a:t> ВІЛ-</a:t>
            </a:r>
            <a:r>
              <a:rPr lang="ru-RU" sz="2800" b="1" spc="-80" dirty="0" err="1">
                <a:solidFill>
                  <a:schemeClr val="tx2">
                    <a:lumMod val="50000"/>
                  </a:schemeClr>
                </a:solidFill>
                <a:latin typeface="Cambria" panose="02040503050406030204" pitchFamily="18" charset="0"/>
                <a:cs typeface="Verdana"/>
              </a:rPr>
              <a:t>інфікуванню</a:t>
            </a:r>
            <a:endParaRPr sz="2800" spc="-80" dirty="0">
              <a:solidFill>
                <a:schemeClr val="tx2">
                  <a:lumMod val="50000"/>
                </a:schemeClr>
              </a:solidFill>
              <a:latin typeface="Cambria" panose="02040503050406030204" pitchFamily="18" charset="0"/>
              <a:cs typeface="Times New Roman" pitchFamily="18" charset="0"/>
            </a:endParaRPr>
          </a:p>
        </p:txBody>
      </p:sp>
      <p:sp>
        <p:nvSpPr>
          <p:cNvPr id="10" name="object 10"/>
          <p:cNvSpPr/>
          <p:nvPr/>
        </p:nvSpPr>
        <p:spPr>
          <a:xfrm>
            <a:off x="360613" y="795385"/>
            <a:ext cx="11713418" cy="1076909"/>
          </a:xfrm>
          <a:prstGeom prst="rect">
            <a:avLst/>
          </a:prstGeom>
          <a:gradFill>
            <a:gsLst>
              <a:gs pos="0">
                <a:schemeClr val="bg1">
                  <a:tint val="90000"/>
                  <a:lumMod val="110000"/>
                </a:schemeClr>
              </a:gs>
              <a:gs pos="100000">
                <a:srgbClr val="91B8F3"/>
              </a:gs>
            </a:gsLst>
            <a:lin ang="5400000" scaled="0"/>
          </a:gradFill>
        </p:spPr>
        <p:style>
          <a:lnRef idx="1">
            <a:schemeClr val="accent1"/>
          </a:lnRef>
          <a:fillRef idx="2">
            <a:schemeClr val="accent1"/>
          </a:fillRef>
          <a:effectRef idx="1">
            <a:schemeClr val="accent1"/>
          </a:effectRef>
          <a:fontRef idx="minor">
            <a:schemeClr val="dk1"/>
          </a:fontRef>
        </p:style>
        <p:txBody>
          <a:bodyPr wrap="square" lIns="0" tIns="0" rIns="0" bIns="0" rtlCol="0"/>
          <a:lstStyle/>
          <a:p>
            <a:endParaRPr/>
          </a:p>
        </p:txBody>
      </p:sp>
      <p:sp>
        <p:nvSpPr>
          <p:cNvPr id="12" name="object 12"/>
          <p:cNvSpPr/>
          <p:nvPr/>
        </p:nvSpPr>
        <p:spPr>
          <a:xfrm>
            <a:off x="407368" y="2495342"/>
            <a:ext cx="11665298" cy="717633"/>
          </a:xfrm>
          <a:custGeom>
            <a:avLst/>
            <a:gdLst/>
            <a:ahLst/>
            <a:cxnLst/>
            <a:rect l="l" t="t" r="r" b="b"/>
            <a:pathLst>
              <a:path w="8343265" h="819785">
                <a:moveTo>
                  <a:pt x="8206105" y="0"/>
                </a:moveTo>
                <a:lnTo>
                  <a:pt x="133509" y="33"/>
                </a:lnTo>
                <a:lnTo>
                  <a:pt x="91205" y="7708"/>
                </a:lnTo>
                <a:lnTo>
                  <a:pt x="54542" y="27355"/>
                </a:lnTo>
                <a:lnTo>
                  <a:pt x="25680" y="56814"/>
                </a:lnTo>
                <a:lnTo>
                  <a:pt x="6780" y="93928"/>
                </a:lnTo>
                <a:lnTo>
                  <a:pt x="0" y="136537"/>
                </a:lnTo>
                <a:lnTo>
                  <a:pt x="33" y="685742"/>
                </a:lnTo>
                <a:lnTo>
                  <a:pt x="7709" y="728045"/>
                </a:lnTo>
                <a:lnTo>
                  <a:pt x="27359" y="764704"/>
                </a:lnTo>
                <a:lnTo>
                  <a:pt x="56822" y="793562"/>
                </a:lnTo>
                <a:lnTo>
                  <a:pt x="93939" y="812460"/>
                </a:lnTo>
                <a:lnTo>
                  <a:pt x="136550" y="819238"/>
                </a:lnTo>
                <a:lnTo>
                  <a:pt x="8209146" y="819205"/>
                </a:lnTo>
                <a:lnTo>
                  <a:pt x="8251450" y="811530"/>
                </a:lnTo>
                <a:lnTo>
                  <a:pt x="8288112" y="791883"/>
                </a:lnTo>
                <a:lnTo>
                  <a:pt x="8316974" y="762424"/>
                </a:lnTo>
                <a:lnTo>
                  <a:pt x="8335875" y="725310"/>
                </a:lnTo>
                <a:lnTo>
                  <a:pt x="8342655" y="682701"/>
                </a:lnTo>
                <a:lnTo>
                  <a:pt x="8342622" y="133496"/>
                </a:lnTo>
                <a:lnTo>
                  <a:pt x="8334945" y="91193"/>
                </a:lnTo>
                <a:lnTo>
                  <a:pt x="8315295" y="54534"/>
                </a:lnTo>
                <a:lnTo>
                  <a:pt x="8285832" y="25676"/>
                </a:lnTo>
                <a:lnTo>
                  <a:pt x="8248715" y="6778"/>
                </a:lnTo>
                <a:lnTo>
                  <a:pt x="8206105" y="0"/>
                </a:lnTo>
                <a:close/>
              </a:path>
            </a:pathLst>
          </a:custGeom>
          <a:gradFill>
            <a:gsLst>
              <a:gs pos="0">
                <a:schemeClr val="bg1">
                  <a:tint val="90000"/>
                  <a:lumMod val="110000"/>
                </a:schemeClr>
              </a:gs>
              <a:gs pos="100000">
                <a:schemeClr val="accent5">
                  <a:lumMod val="40000"/>
                  <a:lumOff val="60000"/>
                </a:schemeClr>
              </a:gs>
            </a:gsLst>
            <a:lin ang="5400000" scaled="0"/>
          </a:gradFill>
          <a:ln>
            <a:solidFill>
              <a:srgbClr val="FFFFCC"/>
            </a:solidFill>
          </a:ln>
        </p:spPr>
        <p:txBody>
          <a:bodyPr wrap="square" lIns="0" tIns="0" rIns="0" bIns="0" rtlCol="0"/>
          <a:lstStyle/>
          <a:p>
            <a:pPr algn="ctr"/>
            <a:r>
              <a:rPr lang="uk-UA" sz="2800" b="1" dirty="0">
                <a:solidFill>
                  <a:schemeClr val="tx2">
                    <a:lumMod val="50000"/>
                  </a:schemeClr>
                </a:solidFill>
                <a:latin typeface="Times New Roman" panose="02020603050405020304" pitchFamily="18" charset="0"/>
                <a:cs typeface="Times New Roman" panose="02020603050405020304" pitchFamily="18" charset="0"/>
              </a:rPr>
              <a:t>Серед усіх респондентів (віком 10-17 років), цей показник - </a:t>
            </a:r>
            <a:r>
              <a:rPr lang="uk-UA" sz="2800" b="1" dirty="0">
                <a:solidFill>
                  <a:srgbClr val="CC3300"/>
                </a:solidFill>
                <a:latin typeface="Times New Roman" panose="02020603050405020304" pitchFamily="18" charset="0"/>
                <a:cs typeface="Times New Roman" panose="02020603050405020304" pitchFamily="18" charset="0"/>
              </a:rPr>
              <a:t>12,1% (2018)</a:t>
            </a:r>
            <a:r>
              <a:rPr lang="en-US" sz="2800" b="1" dirty="0">
                <a:solidFill>
                  <a:schemeClr val="tx2">
                    <a:lumMod val="50000"/>
                  </a:schemeClr>
                </a:solidFill>
                <a:latin typeface="Times New Roman" panose="02020603050405020304" pitchFamily="18" charset="0"/>
                <a:cs typeface="Times New Roman" panose="02020603050405020304" pitchFamily="18" charset="0"/>
              </a:rPr>
              <a:t> </a:t>
            </a:r>
            <a:endParaRPr sz="2800" b="1" dirty="0">
              <a:solidFill>
                <a:schemeClr val="tx2">
                  <a:lumMod val="50000"/>
                </a:schemeClr>
              </a:solidFill>
              <a:latin typeface="Times New Roman" panose="02020603050405020304" pitchFamily="18" charset="0"/>
              <a:cs typeface="Times New Roman" panose="02020603050405020304" pitchFamily="18" charset="0"/>
            </a:endParaRPr>
          </a:p>
        </p:txBody>
      </p:sp>
      <p:sp>
        <p:nvSpPr>
          <p:cNvPr id="28" name="object 28"/>
          <p:cNvSpPr/>
          <p:nvPr/>
        </p:nvSpPr>
        <p:spPr>
          <a:xfrm rot="10800000">
            <a:off x="2127269" y="1265273"/>
            <a:ext cx="369570" cy="404495"/>
          </a:xfrm>
          <a:custGeom>
            <a:avLst/>
            <a:gdLst/>
            <a:ahLst/>
            <a:cxnLst/>
            <a:rect l="l" t="t" r="r" b="b"/>
            <a:pathLst>
              <a:path w="369569" h="404494">
                <a:moveTo>
                  <a:pt x="277025" y="184683"/>
                </a:moveTo>
                <a:lnTo>
                  <a:pt x="92341" y="184683"/>
                </a:lnTo>
                <a:lnTo>
                  <a:pt x="92341" y="404025"/>
                </a:lnTo>
                <a:lnTo>
                  <a:pt x="277025" y="404025"/>
                </a:lnTo>
                <a:lnTo>
                  <a:pt x="277025" y="184683"/>
                </a:lnTo>
                <a:close/>
              </a:path>
              <a:path w="369569" h="404494">
                <a:moveTo>
                  <a:pt x="184683" y="0"/>
                </a:moveTo>
                <a:lnTo>
                  <a:pt x="0" y="184683"/>
                </a:lnTo>
                <a:lnTo>
                  <a:pt x="369366" y="184683"/>
                </a:lnTo>
                <a:lnTo>
                  <a:pt x="184683" y="0"/>
                </a:lnTo>
                <a:close/>
              </a:path>
            </a:pathLst>
          </a:custGeom>
          <a:solidFill>
            <a:schemeClr val="accent5">
              <a:lumMod val="60000"/>
              <a:lumOff val="40000"/>
            </a:schemeClr>
          </a:solidFill>
          <a:ln>
            <a:solidFill>
              <a:srgbClr val="781E1E"/>
            </a:solidFill>
          </a:ln>
        </p:spPr>
        <p:txBody>
          <a:bodyPr wrap="square" lIns="0" tIns="0" rIns="0" bIns="0" rtlCol="0"/>
          <a:lstStyle/>
          <a:p>
            <a:endParaRPr/>
          </a:p>
        </p:txBody>
      </p:sp>
      <p:sp>
        <p:nvSpPr>
          <p:cNvPr id="44" name="object 44"/>
          <p:cNvSpPr/>
          <p:nvPr/>
        </p:nvSpPr>
        <p:spPr>
          <a:xfrm>
            <a:off x="9858757" y="2721868"/>
            <a:ext cx="300227" cy="416051"/>
          </a:xfrm>
          <a:prstGeom prst="rect">
            <a:avLst/>
          </a:prstGeom>
          <a:blipFill>
            <a:blip r:embed="rId5" cstate="print"/>
            <a:stretch>
              <a:fillRect/>
            </a:stretch>
          </a:blipFill>
        </p:spPr>
        <p:txBody>
          <a:bodyPr wrap="square" lIns="0" tIns="0" rIns="0" bIns="0" rtlCol="0"/>
          <a:lstStyle/>
          <a:p>
            <a:endParaRPr/>
          </a:p>
        </p:txBody>
      </p:sp>
      <p:sp>
        <p:nvSpPr>
          <p:cNvPr id="45" name="object 45"/>
          <p:cNvSpPr txBox="1"/>
          <p:nvPr/>
        </p:nvSpPr>
        <p:spPr>
          <a:xfrm>
            <a:off x="839416" y="833916"/>
            <a:ext cx="10441160" cy="861774"/>
          </a:xfrm>
          <a:prstGeom prst="rect">
            <a:avLst/>
          </a:prstGeom>
        </p:spPr>
        <p:txBody>
          <a:bodyPr vert="horz" wrap="square" lIns="0" tIns="0" rIns="0" bIns="0" rtlCol="0">
            <a:spAutoFit/>
          </a:bodyPr>
          <a:lstStyle/>
          <a:p>
            <a:pPr marL="12700">
              <a:spcBef>
                <a:spcPts val="325"/>
              </a:spcBef>
            </a:pPr>
            <a:r>
              <a:rPr sz="2800" b="1" spc="-20" dirty="0" err="1">
                <a:solidFill>
                  <a:srgbClr val="C00000"/>
                </a:solidFill>
                <a:latin typeface="Cambria" panose="02040503050406030204" pitchFamily="18" charset="0"/>
                <a:cs typeface="Calibri"/>
              </a:rPr>
              <a:t>Прави</a:t>
            </a:r>
            <a:r>
              <a:rPr sz="2800" b="1" spc="-10" dirty="0" err="1">
                <a:solidFill>
                  <a:srgbClr val="C00000"/>
                </a:solidFill>
                <a:latin typeface="Cambria" panose="02040503050406030204" pitchFamily="18" charset="0"/>
                <a:cs typeface="Calibri"/>
              </a:rPr>
              <a:t>л</a:t>
            </a:r>
            <a:r>
              <a:rPr sz="2800" b="1" spc="-20" dirty="0" err="1">
                <a:solidFill>
                  <a:srgbClr val="C00000"/>
                </a:solidFill>
                <a:latin typeface="Cambria" panose="02040503050406030204" pitchFamily="18" charset="0"/>
                <a:cs typeface="Calibri"/>
              </a:rPr>
              <a:t>ьно</a:t>
            </a:r>
            <a:r>
              <a:rPr sz="2800" b="1" spc="-75" dirty="0">
                <a:solidFill>
                  <a:srgbClr val="C00000"/>
                </a:solidFill>
                <a:latin typeface="Cambria" panose="02040503050406030204" pitchFamily="18" charset="0"/>
                <a:cs typeface="Calibri"/>
              </a:rPr>
              <a:t> </a:t>
            </a:r>
            <a:r>
              <a:rPr dirty="0">
                <a:latin typeface="Cambria" panose="02040503050406030204" pitchFamily="18" charset="0"/>
                <a:cs typeface="Calibri"/>
              </a:rPr>
              <a:t>в</a:t>
            </a:r>
            <a:r>
              <a:rPr spc="-5" dirty="0">
                <a:latin typeface="Cambria" panose="02040503050406030204" pitchFamily="18" charset="0"/>
                <a:cs typeface="Calibri"/>
              </a:rPr>
              <a:t>и</a:t>
            </a:r>
            <a:r>
              <a:rPr dirty="0">
                <a:latin typeface="Cambria" panose="02040503050406030204" pitchFamily="18" charset="0"/>
                <a:cs typeface="Calibri"/>
              </a:rPr>
              <a:t>знача</a:t>
            </a:r>
            <a:r>
              <a:rPr spc="-20" dirty="0">
                <a:latin typeface="Cambria" panose="02040503050406030204" pitchFamily="18" charset="0"/>
                <a:cs typeface="Calibri"/>
              </a:rPr>
              <a:t>ю</a:t>
            </a:r>
            <a:r>
              <a:rPr spc="-5" dirty="0">
                <a:latin typeface="Cambria" panose="02040503050406030204" pitchFamily="18" charset="0"/>
                <a:cs typeface="Calibri"/>
              </a:rPr>
              <a:t>т</a:t>
            </a:r>
            <a:r>
              <a:rPr dirty="0">
                <a:latin typeface="Cambria" panose="02040503050406030204" pitchFamily="18" charset="0"/>
                <a:cs typeface="Calibri"/>
              </a:rPr>
              <a:t>ь</a:t>
            </a:r>
            <a:r>
              <a:rPr spc="-15" dirty="0">
                <a:latin typeface="Cambria" panose="02040503050406030204" pitchFamily="18" charset="0"/>
                <a:cs typeface="Calibri"/>
              </a:rPr>
              <a:t> </a:t>
            </a:r>
            <a:r>
              <a:rPr dirty="0">
                <a:latin typeface="Cambria" panose="02040503050406030204" pitchFamily="18" charset="0"/>
                <a:cs typeface="Calibri"/>
              </a:rPr>
              <a:t>шляхи</a:t>
            </a:r>
            <a:r>
              <a:rPr spc="-20" dirty="0">
                <a:latin typeface="Cambria" panose="02040503050406030204" pitchFamily="18" charset="0"/>
                <a:cs typeface="Calibri"/>
              </a:rPr>
              <a:t> </a:t>
            </a:r>
            <a:r>
              <a:rPr dirty="0">
                <a:latin typeface="Cambria" panose="02040503050406030204" pitchFamily="18" charset="0"/>
                <a:cs typeface="Calibri"/>
              </a:rPr>
              <a:t>за</a:t>
            </a:r>
            <a:r>
              <a:rPr spc="-5" dirty="0">
                <a:latin typeface="Cambria" panose="02040503050406030204" pitchFamily="18" charset="0"/>
                <a:cs typeface="Calibri"/>
              </a:rPr>
              <a:t>по</a:t>
            </a:r>
            <a:r>
              <a:rPr dirty="0">
                <a:latin typeface="Cambria" panose="02040503050406030204" pitchFamily="18" charset="0"/>
                <a:cs typeface="Calibri"/>
              </a:rPr>
              <a:t>бі</a:t>
            </a:r>
            <a:r>
              <a:rPr spc="-15" dirty="0">
                <a:latin typeface="Cambria" panose="02040503050406030204" pitchFamily="18" charset="0"/>
                <a:cs typeface="Calibri"/>
              </a:rPr>
              <a:t>г</a:t>
            </a:r>
            <a:r>
              <a:rPr dirty="0">
                <a:latin typeface="Cambria" panose="02040503050406030204" pitchFamily="18" charset="0"/>
                <a:cs typeface="Calibri"/>
              </a:rPr>
              <a:t>ання</a:t>
            </a:r>
            <a:r>
              <a:rPr spc="-15" dirty="0">
                <a:latin typeface="Cambria" panose="02040503050406030204" pitchFamily="18" charset="0"/>
                <a:cs typeface="Calibri"/>
              </a:rPr>
              <a:t> </a:t>
            </a:r>
            <a:r>
              <a:rPr dirty="0">
                <a:latin typeface="Cambria" panose="02040503050406030204" pitchFamily="18" charset="0"/>
                <a:cs typeface="Calibri"/>
              </a:rPr>
              <a:t>інфікуванню</a:t>
            </a:r>
            <a:r>
              <a:rPr spc="-10" dirty="0">
                <a:latin typeface="Cambria" panose="02040503050406030204" pitchFamily="18" charset="0"/>
                <a:cs typeface="Calibri"/>
              </a:rPr>
              <a:t> </a:t>
            </a:r>
            <a:r>
              <a:rPr dirty="0">
                <a:latin typeface="Cambria" panose="02040503050406030204" pitchFamily="18" charset="0"/>
                <a:cs typeface="Calibri"/>
              </a:rPr>
              <a:t>В</a:t>
            </a:r>
            <a:r>
              <a:rPr spc="-5" dirty="0">
                <a:latin typeface="Cambria" panose="02040503050406030204" pitchFamily="18" charset="0"/>
                <a:cs typeface="Calibri"/>
              </a:rPr>
              <a:t>І</a:t>
            </a:r>
            <a:r>
              <a:rPr dirty="0">
                <a:latin typeface="Cambria" panose="02040503050406030204" pitchFamily="18" charset="0"/>
                <a:cs typeface="Calibri"/>
              </a:rPr>
              <a:t>Л</a:t>
            </a:r>
            <a:r>
              <a:rPr lang="en-US" dirty="0">
                <a:latin typeface="Cambria" panose="02040503050406030204" pitchFamily="18" charset="0"/>
                <a:cs typeface="Calibri"/>
              </a:rPr>
              <a:t>*</a:t>
            </a:r>
            <a:endParaRPr dirty="0">
              <a:latin typeface="Cambria" panose="02040503050406030204" pitchFamily="18" charset="0"/>
              <a:cs typeface="Calibri"/>
            </a:endParaRPr>
          </a:p>
          <a:p>
            <a:pPr marL="763905">
              <a:tabLst>
                <a:tab pos="1544955" algn="l"/>
              </a:tabLst>
            </a:pPr>
            <a:r>
              <a:rPr lang="en-US" sz="2800" b="1" spc="-20" dirty="0">
                <a:solidFill>
                  <a:srgbClr val="FFFFCC"/>
                </a:solidFill>
                <a:latin typeface="Cambria" panose="02040503050406030204" pitchFamily="18" charset="0"/>
                <a:cs typeface="Calibri"/>
              </a:rPr>
              <a:t> </a:t>
            </a:r>
            <a:r>
              <a:rPr lang="uk-UA" sz="2800" b="1" spc="-20" dirty="0">
                <a:solidFill>
                  <a:srgbClr val="FFFFCC"/>
                </a:solidFill>
                <a:latin typeface="Cambria" panose="02040503050406030204" pitchFamily="18" charset="0"/>
                <a:cs typeface="Calibri"/>
              </a:rPr>
              <a:t>               </a:t>
            </a:r>
            <a:r>
              <a:rPr lang="uk-UA" sz="2800" b="1" dirty="0">
                <a:solidFill>
                  <a:srgbClr val="CC3300"/>
                </a:solidFill>
                <a:latin typeface="Cambria" panose="02040503050406030204" pitchFamily="18" charset="0"/>
                <a:cs typeface="Times New Roman" panose="02020603050405020304" pitchFamily="18" charset="0"/>
              </a:rPr>
              <a:t>17</a:t>
            </a:r>
            <a:r>
              <a:rPr lang="en-US" sz="2800" b="1" dirty="0">
                <a:solidFill>
                  <a:srgbClr val="CC3300"/>
                </a:solidFill>
                <a:latin typeface="Cambria" panose="02040503050406030204" pitchFamily="18" charset="0"/>
                <a:cs typeface="Times New Roman" panose="02020603050405020304" pitchFamily="18" charset="0"/>
              </a:rPr>
              <a:t>%</a:t>
            </a:r>
            <a:r>
              <a:rPr lang="uk-UA" sz="2800" b="1" dirty="0">
                <a:solidFill>
                  <a:srgbClr val="CC3300"/>
                </a:solidFill>
                <a:latin typeface="Cambria" panose="02040503050406030204" pitchFamily="18" charset="0"/>
                <a:cs typeface="Times New Roman" panose="02020603050405020304" pitchFamily="18" charset="0"/>
              </a:rPr>
              <a:t> </a:t>
            </a:r>
            <a:r>
              <a:rPr lang="en-US" sz="2800" b="1" dirty="0">
                <a:solidFill>
                  <a:srgbClr val="CC3300"/>
                </a:solidFill>
                <a:latin typeface="Cambria" panose="02040503050406030204" pitchFamily="18" charset="0"/>
                <a:cs typeface="Times New Roman" panose="02020603050405020304" pitchFamily="18" charset="0"/>
              </a:rPr>
              <a:t>(201</a:t>
            </a:r>
            <a:r>
              <a:rPr lang="uk-UA" sz="2800" b="1" dirty="0">
                <a:solidFill>
                  <a:srgbClr val="CC3300"/>
                </a:solidFill>
                <a:latin typeface="Cambria" panose="02040503050406030204" pitchFamily="18" charset="0"/>
                <a:cs typeface="Times New Roman" panose="02020603050405020304" pitchFamily="18" charset="0"/>
              </a:rPr>
              <a:t>8</a:t>
            </a:r>
            <a:r>
              <a:rPr lang="en-US" sz="2800" b="1" dirty="0">
                <a:solidFill>
                  <a:srgbClr val="CC3300"/>
                </a:solidFill>
                <a:latin typeface="Cambria" panose="02040503050406030204" pitchFamily="18" charset="0"/>
                <a:cs typeface="Times New Roman" panose="02020603050405020304" pitchFamily="18" charset="0"/>
              </a:rPr>
              <a:t>),</a:t>
            </a:r>
            <a:r>
              <a:rPr lang="uk-UA" sz="2800" b="1" dirty="0">
                <a:solidFill>
                  <a:srgbClr val="CC3300"/>
                </a:solidFill>
                <a:latin typeface="Cambria" panose="02040503050406030204" pitchFamily="18" charset="0"/>
                <a:cs typeface="Times New Roman" panose="02020603050405020304" pitchFamily="18" charset="0"/>
              </a:rPr>
              <a:t> </a:t>
            </a:r>
            <a:r>
              <a:rPr sz="2800" b="1" spc="-20" dirty="0">
                <a:solidFill>
                  <a:schemeClr val="tx2">
                    <a:lumMod val="50000"/>
                  </a:schemeClr>
                </a:solidFill>
                <a:latin typeface="Cambria" panose="02040503050406030204" pitchFamily="18" charset="0"/>
                <a:cs typeface="Calibri"/>
              </a:rPr>
              <a:t>24</a:t>
            </a:r>
            <a:r>
              <a:rPr sz="2800" b="1" spc="-25" dirty="0">
                <a:solidFill>
                  <a:schemeClr val="tx2">
                    <a:lumMod val="50000"/>
                  </a:schemeClr>
                </a:solidFill>
                <a:latin typeface="Cambria" panose="02040503050406030204" pitchFamily="18" charset="0"/>
                <a:cs typeface="Calibri"/>
              </a:rPr>
              <a:t>%</a:t>
            </a:r>
            <a:r>
              <a:rPr lang="uk-UA" sz="2800" b="1" spc="-25" dirty="0">
                <a:solidFill>
                  <a:schemeClr val="tx2">
                    <a:lumMod val="50000"/>
                  </a:schemeClr>
                </a:solidFill>
                <a:latin typeface="Cambria" panose="02040503050406030204" pitchFamily="18" charset="0"/>
                <a:cs typeface="Calibri"/>
              </a:rPr>
              <a:t> </a:t>
            </a:r>
            <a:r>
              <a:rPr sz="2800" b="1" spc="-10" dirty="0">
                <a:solidFill>
                  <a:schemeClr val="tx2">
                    <a:lumMod val="50000"/>
                  </a:schemeClr>
                </a:solidFill>
                <a:latin typeface="Cambria" panose="02040503050406030204" pitchFamily="18" charset="0"/>
                <a:cs typeface="Calibri"/>
              </a:rPr>
              <a:t>(</a:t>
            </a:r>
            <a:r>
              <a:rPr sz="2800" b="1" spc="-20" dirty="0">
                <a:solidFill>
                  <a:schemeClr val="tx2">
                    <a:lumMod val="50000"/>
                  </a:schemeClr>
                </a:solidFill>
                <a:latin typeface="Cambria" panose="02040503050406030204" pitchFamily="18" charset="0"/>
                <a:cs typeface="Calibri"/>
              </a:rPr>
              <a:t>2014</a:t>
            </a:r>
            <a:r>
              <a:rPr sz="2800" b="1" spc="-10" dirty="0">
                <a:solidFill>
                  <a:schemeClr val="tx2">
                    <a:lumMod val="50000"/>
                  </a:schemeClr>
                </a:solidFill>
                <a:latin typeface="Cambria" panose="02040503050406030204" pitchFamily="18" charset="0"/>
                <a:cs typeface="Calibri"/>
              </a:rPr>
              <a:t>),</a:t>
            </a:r>
            <a:r>
              <a:rPr sz="2800" b="1" spc="45" dirty="0">
                <a:solidFill>
                  <a:schemeClr val="tx2">
                    <a:lumMod val="50000"/>
                  </a:schemeClr>
                </a:solidFill>
                <a:latin typeface="Cambria" panose="02040503050406030204" pitchFamily="18" charset="0"/>
                <a:cs typeface="Calibri"/>
              </a:rPr>
              <a:t> </a:t>
            </a:r>
            <a:r>
              <a:rPr sz="2800" b="1" spc="-20" dirty="0">
                <a:solidFill>
                  <a:schemeClr val="tx2">
                    <a:lumMod val="50000"/>
                  </a:schemeClr>
                </a:solidFill>
                <a:latin typeface="Cambria" panose="02040503050406030204" pitchFamily="18" charset="0"/>
                <a:cs typeface="Calibri"/>
              </a:rPr>
              <a:t>1</a:t>
            </a:r>
            <a:r>
              <a:rPr sz="2800" b="1" spc="-10" dirty="0">
                <a:solidFill>
                  <a:schemeClr val="tx2">
                    <a:lumMod val="50000"/>
                  </a:schemeClr>
                </a:solidFill>
                <a:latin typeface="Cambria" panose="02040503050406030204" pitchFamily="18" charset="0"/>
                <a:cs typeface="Calibri"/>
              </a:rPr>
              <a:t>7</a:t>
            </a:r>
            <a:r>
              <a:rPr sz="2800" b="1" spc="-25" dirty="0">
                <a:solidFill>
                  <a:schemeClr val="tx2">
                    <a:lumMod val="50000"/>
                  </a:schemeClr>
                </a:solidFill>
                <a:latin typeface="Cambria" panose="02040503050406030204" pitchFamily="18" charset="0"/>
                <a:cs typeface="Calibri"/>
              </a:rPr>
              <a:t>%</a:t>
            </a:r>
            <a:r>
              <a:rPr sz="2800" b="1" spc="15" dirty="0">
                <a:solidFill>
                  <a:schemeClr val="tx2">
                    <a:lumMod val="50000"/>
                  </a:schemeClr>
                </a:solidFill>
                <a:latin typeface="Cambria" panose="02040503050406030204" pitchFamily="18" charset="0"/>
                <a:cs typeface="Calibri"/>
              </a:rPr>
              <a:t> </a:t>
            </a:r>
            <a:r>
              <a:rPr sz="2800" b="1" spc="-10" dirty="0">
                <a:solidFill>
                  <a:schemeClr val="tx2">
                    <a:lumMod val="50000"/>
                  </a:schemeClr>
                </a:solidFill>
                <a:latin typeface="Cambria" panose="02040503050406030204" pitchFamily="18" charset="0"/>
                <a:cs typeface="Calibri"/>
              </a:rPr>
              <a:t>(</a:t>
            </a:r>
            <a:r>
              <a:rPr sz="2800" b="1" spc="-20" dirty="0">
                <a:solidFill>
                  <a:schemeClr val="tx2">
                    <a:lumMod val="50000"/>
                  </a:schemeClr>
                </a:solidFill>
                <a:latin typeface="Cambria" panose="02040503050406030204" pitchFamily="18" charset="0"/>
                <a:cs typeface="Calibri"/>
              </a:rPr>
              <a:t>2010</a:t>
            </a:r>
            <a:r>
              <a:rPr sz="2800" b="1" spc="-10" dirty="0">
                <a:solidFill>
                  <a:schemeClr val="tx2">
                    <a:lumMod val="50000"/>
                  </a:schemeClr>
                </a:solidFill>
                <a:latin typeface="Cambria" panose="02040503050406030204" pitchFamily="18" charset="0"/>
                <a:cs typeface="Calibri"/>
              </a:rPr>
              <a:t>),</a:t>
            </a:r>
            <a:r>
              <a:rPr sz="2800" b="1" spc="35" dirty="0">
                <a:solidFill>
                  <a:schemeClr val="tx2">
                    <a:lumMod val="50000"/>
                  </a:schemeClr>
                </a:solidFill>
                <a:latin typeface="Cambria" panose="02040503050406030204" pitchFamily="18" charset="0"/>
                <a:cs typeface="Calibri"/>
              </a:rPr>
              <a:t> </a:t>
            </a:r>
            <a:r>
              <a:rPr sz="2800" b="1" spc="-20" dirty="0">
                <a:solidFill>
                  <a:schemeClr val="tx2">
                    <a:lumMod val="50000"/>
                  </a:schemeClr>
                </a:solidFill>
                <a:latin typeface="Cambria" panose="02040503050406030204" pitchFamily="18" charset="0"/>
                <a:cs typeface="Calibri"/>
              </a:rPr>
              <a:t>15</a:t>
            </a:r>
            <a:r>
              <a:rPr sz="2800" b="1" spc="-25" dirty="0">
                <a:solidFill>
                  <a:schemeClr val="tx2">
                    <a:lumMod val="50000"/>
                  </a:schemeClr>
                </a:solidFill>
                <a:latin typeface="Cambria" panose="02040503050406030204" pitchFamily="18" charset="0"/>
                <a:cs typeface="Calibri"/>
              </a:rPr>
              <a:t>%</a:t>
            </a:r>
            <a:r>
              <a:rPr sz="2800" b="1" spc="25" dirty="0">
                <a:solidFill>
                  <a:schemeClr val="tx2">
                    <a:lumMod val="50000"/>
                  </a:schemeClr>
                </a:solidFill>
                <a:latin typeface="Cambria" panose="02040503050406030204" pitchFamily="18" charset="0"/>
                <a:cs typeface="Calibri"/>
              </a:rPr>
              <a:t> </a:t>
            </a:r>
            <a:r>
              <a:rPr sz="2800" b="1" spc="-10" dirty="0">
                <a:solidFill>
                  <a:schemeClr val="tx2">
                    <a:lumMod val="50000"/>
                  </a:schemeClr>
                </a:solidFill>
                <a:latin typeface="Cambria" panose="02040503050406030204" pitchFamily="18" charset="0"/>
                <a:cs typeface="Calibri"/>
              </a:rPr>
              <a:t>(</a:t>
            </a:r>
            <a:r>
              <a:rPr sz="2800" b="1" spc="-20" dirty="0">
                <a:solidFill>
                  <a:schemeClr val="tx2">
                    <a:lumMod val="50000"/>
                  </a:schemeClr>
                </a:solidFill>
                <a:latin typeface="Cambria" panose="02040503050406030204" pitchFamily="18" charset="0"/>
                <a:cs typeface="Calibri"/>
              </a:rPr>
              <a:t>200</a:t>
            </a:r>
            <a:r>
              <a:rPr sz="2800" b="1" spc="-5" dirty="0">
                <a:solidFill>
                  <a:schemeClr val="tx2">
                    <a:lumMod val="50000"/>
                  </a:schemeClr>
                </a:solidFill>
                <a:latin typeface="Cambria" panose="02040503050406030204" pitchFamily="18" charset="0"/>
                <a:cs typeface="Calibri"/>
              </a:rPr>
              <a:t>6</a:t>
            </a:r>
            <a:r>
              <a:rPr sz="2800" spc="-10" dirty="0">
                <a:solidFill>
                  <a:schemeClr val="tx2">
                    <a:lumMod val="50000"/>
                  </a:schemeClr>
                </a:solidFill>
                <a:latin typeface="Cambria" panose="02040503050406030204" pitchFamily="18" charset="0"/>
                <a:cs typeface="Calibri"/>
              </a:rPr>
              <a:t>)</a:t>
            </a:r>
            <a:endParaRPr sz="2800" dirty="0">
              <a:solidFill>
                <a:schemeClr val="tx2">
                  <a:lumMod val="50000"/>
                </a:schemeClr>
              </a:solidFill>
              <a:latin typeface="Cambria" panose="02040503050406030204" pitchFamily="18" charset="0"/>
              <a:cs typeface="Calibri"/>
            </a:endParaRPr>
          </a:p>
        </p:txBody>
      </p:sp>
      <p:graphicFrame>
        <p:nvGraphicFramePr>
          <p:cNvPr id="47" name="Chart 46">
            <a:extLst>
              <a:ext uri="{FF2B5EF4-FFF2-40B4-BE49-F238E27FC236}">
                <a16:creationId xmlns:a16="http://schemas.microsoft.com/office/drawing/2014/main" xmlns="" id="{6CEE3136-C071-9C4D-AFF6-E82ED5B7CE2C}"/>
              </a:ext>
            </a:extLst>
          </p:cNvPr>
          <p:cNvGraphicFramePr/>
          <p:nvPr>
            <p:extLst>
              <p:ext uri="{D42A27DB-BD31-4B8C-83A1-F6EECF244321}">
                <p14:modId xmlns:p14="http://schemas.microsoft.com/office/powerpoint/2010/main" val="2673314076"/>
              </p:ext>
            </p:extLst>
          </p:nvPr>
        </p:nvGraphicFramePr>
        <p:xfrm>
          <a:off x="240483" y="3479788"/>
          <a:ext cx="11832182" cy="3189572"/>
        </p:xfrm>
        <a:graphic>
          <a:graphicData uri="http://schemas.openxmlformats.org/drawingml/2006/chart">
            <c:chart xmlns:c="http://schemas.openxmlformats.org/drawingml/2006/chart" xmlns:r="http://schemas.openxmlformats.org/officeDocument/2006/relationships" r:id="rId6"/>
          </a:graphicData>
        </a:graphic>
      </p:graphicFrame>
      <p:sp>
        <p:nvSpPr>
          <p:cNvPr id="15" name="TextBox 14">
            <a:extLst>
              <a:ext uri="{FF2B5EF4-FFF2-40B4-BE49-F238E27FC236}">
                <a16:creationId xmlns:a16="http://schemas.microsoft.com/office/drawing/2014/main" xmlns="" id="{5CF48156-9019-8943-AB3F-4E7247F741BF}"/>
              </a:ext>
            </a:extLst>
          </p:cNvPr>
          <p:cNvSpPr txBox="1"/>
          <p:nvPr/>
        </p:nvSpPr>
        <p:spPr>
          <a:xfrm>
            <a:off x="5663951" y="1910825"/>
            <a:ext cx="6408713" cy="307777"/>
          </a:xfrm>
          <a:prstGeom prst="rect">
            <a:avLst/>
          </a:prstGeom>
          <a:noFill/>
        </p:spPr>
        <p:txBody>
          <a:bodyPr wrap="square" rtlCol="0">
            <a:spAutoFit/>
          </a:bodyPr>
          <a:lstStyle/>
          <a:p>
            <a:r>
              <a:rPr lang="en-US" sz="1400" b="1" i="1" dirty="0">
                <a:latin typeface="Times New Roman" panose="02020603050405020304" pitchFamily="18" charset="0"/>
                <a:cs typeface="Times New Roman" panose="02020603050405020304" pitchFamily="18" charset="0"/>
              </a:rPr>
              <a:t>*</a:t>
            </a:r>
            <a:r>
              <a:rPr lang="uk-UA" sz="1400" b="1" i="1" dirty="0">
                <a:latin typeface="Cambria" panose="02040503050406030204" pitchFamily="18" charset="0"/>
                <a:cs typeface="Times New Roman" panose="02020603050405020304" pitchFamily="18" charset="0"/>
              </a:rPr>
              <a:t>П</a:t>
            </a:r>
            <a:r>
              <a:rPr lang="uk-UA" sz="1100" b="1" i="1" dirty="0">
                <a:latin typeface="Cambria" panose="02040503050406030204" pitchFamily="18" charset="0"/>
                <a:cs typeface="Times New Roman" panose="02020603050405020304" pitchFamily="18" charset="0"/>
              </a:rPr>
              <a:t>оказник рівня знань серед  учнів 8-11 класів ЗЗСО, студентів 1, 2 курсів ЗПТО та ЗФПО</a:t>
            </a:r>
            <a:endParaRPr lang="en-US" sz="1100" b="1" i="1" dirty="0">
              <a:latin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3489764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Объект 7"/>
          <p:cNvGraphicFramePr>
            <a:graphicFrameLocks noGrp="1"/>
          </p:cNvGraphicFramePr>
          <p:nvPr>
            <p:ph idx="1"/>
            <p:extLst>
              <p:ext uri="{D42A27DB-BD31-4B8C-83A1-F6EECF244321}">
                <p14:modId xmlns:p14="http://schemas.microsoft.com/office/powerpoint/2010/main" val="1418554608"/>
              </p:ext>
            </p:extLst>
          </p:nvPr>
        </p:nvGraphicFramePr>
        <p:xfrm>
          <a:off x="1127448" y="356813"/>
          <a:ext cx="9793088" cy="2450009"/>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263352" y="-1"/>
            <a:ext cx="11089232" cy="584775"/>
          </a:xfrm>
          <a:prstGeom prst="rect">
            <a:avLst/>
          </a:prstGeom>
          <a:noFill/>
        </p:spPr>
        <p:txBody>
          <a:bodyPr wrap="square" rtlCol="0">
            <a:spAutoFit/>
          </a:bodyPr>
          <a:lstStyle/>
          <a:p>
            <a:pPr algn="ctr"/>
            <a:r>
              <a:rPr lang="ru-RU" sz="3200" b="1" dirty="0">
                <a:solidFill>
                  <a:schemeClr val="tx2">
                    <a:lumMod val="50000"/>
                  </a:schemeClr>
                </a:solidFill>
                <a:latin typeface="Cambria" panose="02040503050406030204" pitchFamily="18" charset="0"/>
              </a:rPr>
              <a:t>ДИНАМІКА БУЛІНГУ</a:t>
            </a:r>
          </a:p>
        </p:txBody>
      </p:sp>
      <p:sp>
        <p:nvSpPr>
          <p:cNvPr id="2" name="Прямоугольник 1"/>
          <p:cNvSpPr/>
          <p:nvPr/>
        </p:nvSpPr>
        <p:spPr>
          <a:xfrm>
            <a:off x="460661" y="2626460"/>
            <a:ext cx="11377264" cy="769441"/>
          </a:xfrm>
          <a:prstGeom prst="rect">
            <a:avLst/>
          </a:prstGeom>
        </p:spPr>
        <p:txBody>
          <a:bodyPr wrap="square">
            <a:spAutoFit/>
          </a:bodyPr>
          <a:lstStyle/>
          <a:p>
            <a:pPr algn="ctr"/>
            <a:r>
              <a:rPr lang="uk-UA" sz="2200" b="1" dirty="0">
                <a:latin typeface="Cambria" panose="02040503050406030204" pitchFamily="18" charset="0"/>
                <a:cs typeface="Times New Roman" panose="02020603050405020304" pitchFamily="18" charset="0"/>
              </a:rPr>
              <a:t>Українські підлітки у порівнянні з підлітками  окремих європейських країн</a:t>
            </a:r>
          </a:p>
          <a:p>
            <a:pPr algn="ctr"/>
            <a:r>
              <a:rPr lang="uk-UA" sz="2200" b="1" dirty="0">
                <a:latin typeface="Cambria" panose="02040503050406030204" pitchFamily="18" charset="0"/>
                <a:cs typeface="Times New Roman" panose="02020603050405020304" pitchFamily="18" charset="0"/>
              </a:rPr>
              <a:t> (за даними 2014 р.)</a:t>
            </a:r>
            <a:endParaRPr lang="ru-RU" sz="2200" dirty="0">
              <a:latin typeface="Cambria" panose="02040503050406030204" pitchFamily="18" charset="0"/>
            </a:endParaRPr>
          </a:p>
        </p:txBody>
      </p:sp>
      <p:graphicFrame>
        <p:nvGraphicFramePr>
          <p:cNvPr id="7" name="Content Placeholder 9">
            <a:extLst>
              <a:ext uri="{FF2B5EF4-FFF2-40B4-BE49-F238E27FC236}">
                <a16:creationId xmlns:a16="http://schemas.microsoft.com/office/drawing/2014/main" xmlns="" id="{CA93FD69-06E0-4A49-8DB3-59BF1BC1DCA0}"/>
              </a:ext>
            </a:extLst>
          </p:cNvPr>
          <p:cNvGraphicFramePr>
            <a:graphicFrameLocks/>
          </p:cNvGraphicFramePr>
          <p:nvPr>
            <p:extLst>
              <p:ext uri="{D42A27DB-BD31-4B8C-83A1-F6EECF244321}">
                <p14:modId xmlns:p14="http://schemas.microsoft.com/office/powerpoint/2010/main" val="230679412"/>
              </p:ext>
            </p:extLst>
          </p:nvPr>
        </p:nvGraphicFramePr>
        <p:xfrm>
          <a:off x="264174" y="3395901"/>
          <a:ext cx="5543794" cy="346209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Content Placeholder 10">
            <a:extLst>
              <a:ext uri="{FF2B5EF4-FFF2-40B4-BE49-F238E27FC236}">
                <a16:creationId xmlns:a16="http://schemas.microsoft.com/office/drawing/2014/main" xmlns="" id="{115800B6-5EBD-E245-937F-74EE1CFB57EB}"/>
              </a:ext>
            </a:extLst>
          </p:cNvPr>
          <p:cNvGraphicFramePr>
            <a:graphicFrameLocks/>
          </p:cNvGraphicFramePr>
          <p:nvPr>
            <p:extLst>
              <p:ext uri="{D42A27DB-BD31-4B8C-83A1-F6EECF244321}">
                <p14:modId xmlns:p14="http://schemas.microsoft.com/office/powerpoint/2010/main" val="561351733"/>
              </p:ext>
            </p:extLst>
          </p:nvPr>
        </p:nvGraphicFramePr>
        <p:xfrm>
          <a:off x="6096000" y="3395901"/>
          <a:ext cx="5760640" cy="3462099"/>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6583872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66287E-2D2F-7542-B6C1-28FDD400674B}"/>
              </a:ext>
            </a:extLst>
          </p:cNvPr>
          <p:cNvSpPr>
            <a:spLocks noGrp="1"/>
          </p:cNvSpPr>
          <p:nvPr>
            <p:ph type="title"/>
          </p:nvPr>
        </p:nvSpPr>
        <p:spPr>
          <a:xfrm>
            <a:off x="1981200" y="130063"/>
            <a:ext cx="8229600" cy="490625"/>
          </a:xfrm>
        </p:spPr>
        <p:txBody>
          <a:bodyPr>
            <a:noAutofit/>
          </a:bodyPr>
          <a:lstStyle/>
          <a:p>
            <a:pPr marR="5080">
              <a:lnSpc>
                <a:spcPts val="3020"/>
              </a:lnSpc>
            </a:pPr>
            <a:r>
              <a:rPr lang="ru-RU" sz="3200" b="1" spc="-25" dirty="0" err="1">
                <a:solidFill>
                  <a:schemeClr val="tx2">
                    <a:lumMod val="50000"/>
                  </a:schemeClr>
                </a:solidFill>
                <a:latin typeface="Cambria" panose="02040503050406030204" pitchFamily="18" charset="0"/>
                <a:cs typeface="Times New Roman" pitchFamily="18" charset="0"/>
              </a:rPr>
              <a:t>Ф</a:t>
            </a:r>
            <a:r>
              <a:rPr lang="ru-RU" sz="3200" b="1" spc="-15" dirty="0" err="1">
                <a:solidFill>
                  <a:schemeClr val="tx2">
                    <a:lumMod val="50000"/>
                  </a:schemeClr>
                </a:solidFill>
                <a:latin typeface="Cambria" panose="02040503050406030204" pitchFamily="18" charset="0"/>
                <a:cs typeface="Times New Roman" pitchFamily="18" charset="0"/>
              </a:rPr>
              <a:t>і</a:t>
            </a:r>
            <a:r>
              <a:rPr lang="ru-RU" sz="3200" b="1" spc="-25" dirty="0" err="1">
                <a:solidFill>
                  <a:schemeClr val="tx2">
                    <a:lumMod val="50000"/>
                  </a:schemeClr>
                </a:solidFill>
                <a:latin typeface="Cambria" panose="02040503050406030204" pitchFamily="18" charset="0"/>
                <a:cs typeface="Times New Roman" pitchFamily="18" charset="0"/>
              </a:rPr>
              <a:t>з</a:t>
            </a:r>
            <a:r>
              <a:rPr lang="ru-RU" sz="3200" b="1" spc="-15" dirty="0" err="1">
                <a:solidFill>
                  <a:schemeClr val="tx2">
                    <a:lumMod val="50000"/>
                  </a:schemeClr>
                </a:solidFill>
                <a:latin typeface="Cambria" panose="02040503050406030204" pitchFamily="18" charset="0"/>
                <a:cs typeface="Times New Roman" pitchFamily="18" charset="0"/>
              </a:rPr>
              <a:t>ична</a:t>
            </a:r>
            <a:r>
              <a:rPr lang="ru-RU" sz="3200" b="1" spc="25" dirty="0">
                <a:solidFill>
                  <a:schemeClr val="tx2">
                    <a:lumMod val="50000"/>
                  </a:schemeClr>
                </a:solidFill>
                <a:latin typeface="Cambria" panose="02040503050406030204" pitchFamily="18" charset="0"/>
                <a:cs typeface="Times New Roman" pitchFamily="18" charset="0"/>
              </a:rPr>
              <a:t> </a:t>
            </a:r>
            <a:r>
              <a:rPr lang="ru-RU" sz="3200" b="1" spc="-15" dirty="0" err="1">
                <a:solidFill>
                  <a:schemeClr val="tx2">
                    <a:lumMod val="50000"/>
                  </a:schemeClr>
                </a:solidFill>
                <a:latin typeface="Cambria" panose="02040503050406030204" pitchFamily="18" charset="0"/>
                <a:cs typeface="Times New Roman" pitchFamily="18" charset="0"/>
              </a:rPr>
              <a:t>а</a:t>
            </a:r>
            <a:r>
              <a:rPr lang="ru-RU" sz="3200" b="1" spc="-20" dirty="0" err="1">
                <a:solidFill>
                  <a:schemeClr val="tx2">
                    <a:lumMod val="50000"/>
                  </a:schemeClr>
                </a:solidFill>
                <a:latin typeface="Cambria" panose="02040503050406030204" pitchFamily="18" charset="0"/>
                <a:cs typeface="Times New Roman" pitchFamily="18" charset="0"/>
              </a:rPr>
              <a:t>к</a:t>
            </a:r>
            <a:r>
              <a:rPr lang="ru-RU" sz="3200" b="1" spc="-15" dirty="0" err="1">
                <a:solidFill>
                  <a:schemeClr val="tx2">
                    <a:lumMod val="50000"/>
                  </a:schemeClr>
                </a:solidFill>
                <a:latin typeface="Cambria" panose="02040503050406030204" pitchFamily="18" charset="0"/>
                <a:cs typeface="Times New Roman" pitchFamily="18" charset="0"/>
              </a:rPr>
              <a:t>ти</a:t>
            </a:r>
            <a:r>
              <a:rPr lang="ru-RU" sz="3200" b="1" spc="-25" dirty="0" err="1">
                <a:solidFill>
                  <a:schemeClr val="tx2">
                    <a:lumMod val="50000"/>
                  </a:schemeClr>
                </a:solidFill>
                <a:latin typeface="Cambria" panose="02040503050406030204" pitchFamily="18" charset="0"/>
                <a:cs typeface="Times New Roman" pitchFamily="18" charset="0"/>
              </a:rPr>
              <a:t>в</a:t>
            </a:r>
            <a:r>
              <a:rPr lang="ru-RU" sz="3200" b="1" spc="-20" dirty="0" err="1">
                <a:solidFill>
                  <a:schemeClr val="tx2">
                    <a:lumMod val="50000"/>
                  </a:schemeClr>
                </a:solidFill>
                <a:latin typeface="Cambria" panose="02040503050406030204" pitchFamily="18" charset="0"/>
                <a:cs typeface="Times New Roman" pitchFamily="18" charset="0"/>
              </a:rPr>
              <a:t>н</a:t>
            </a:r>
            <a:r>
              <a:rPr lang="ru-RU" sz="3200" b="1" spc="-15" dirty="0" err="1">
                <a:solidFill>
                  <a:schemeClr val="tx2">
                    <a:lumMod val="50000"/>
                  </a:schemeClr>
                </a:solidFill>
                <a:latin typeface="Cambria" panose="02040503050406030204" pitchFamily="18" charset="0"/>
                <a:cs typeface="Times New Roman" pitchFamily="18" charset="0"/>
              </a:rPr>
              <a:t>і</a:t>
            </a:r>
            <a:r>
              <a:rPr lang="ru-RU" sz="3200" b="1" spc="-10" dirty="0" err="1">
                <a:solidFill>
                  <a:schemeClr val="tx2">
                    <a:lumMod val="50000"/>
                  </a:schemeClr>
                </a:solidFill>
                <a:latin typeface="Cambria" panose="02040503050406030204" pitchFamily="18" charset="0"/>
                <a:cs typeface="Times New Roman" pitchFamily="18" charset="0"/>
              </a:rPr>
              <a:t>с</a:t>
            </a:r>
            <a:r>
              <a:rPr lang="ru-RU" sz="3200" b="1" spc="-15" dirty="0" err="1">
                <a:solidFill>
                  <a:schemeClr val="tx2">
                    <a:lumMod val="50000"/>
                  </a:schemeClr>
                </a:solidFill>
                <a:latin typeface="Cambria" panose="02040503050406030204" pitchFamily="18" charset="0"/>
                <a:cs typeface="Times New Roman" pitchFamily="18" charset="0"/>
              </a:rPr>
              <a:t>ть</a:t>
            </a:r>
            <a:endParaRPr lang="en-US" sz="3200" dirty="0">
              <a:solidFill>
                <a:schemeClr val="tx2">
                  <a:lumMod val="50000"/>
                </a:schemeClr>
              </a:solidFill>
              <a:latin typeface="Cambria" panose="02040503050406030204" pitchFamily="18" charset="0"/>
            </a:endParaRPr>
          </a:p>
        </p:txBody>
      </p:sp>
      <p:graphicFrame>
        <p:nvGraphicFramePr>
          <p:cNvPr id="4" name="Content Placeholder 3">
            <a:extLst>
              <a:ext uri="{FF2B5EF4-FFF2-40B4-BE49-F238E27FC236}">
                <a16:creationId xmlns:a16="http://schemas.microsoft.com/office/drawing/2014/main" xmlns="" id="{0A6BC84F-C7C8-F54C-B1BB-168E181D20C4}"/>
              </a:ext>
            </a:extLst>
          </p:cNvPr>
          <p:cNvGraphicFramePr>
            <a:graphicFrameLocks noGrp="1"/>
          </p:cNvGraphicFramePr>
          <p:nvPr>
            <p:ph idx="1"/>
            <p:extLst>
              <p:ext uri="{D42A27DB-BD31-4B8C-83A1-F6EECF244321}">
                <p14:modId xmlns:p14="http://schemas.microsoft.com/office/powerpoint/2010/main" val="798722175"/>
              </p:ext>
            </p:extLst>
          </p:nvPr>
        </p:nvGraphicFramePr>
        <p:xfrm>
          <a:off x="263352" y="1844825"/>
          <a:ext cx="11665296"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6" name="object 75">
            <a:extLst>
              <a:ext uri="{FF2B5EF4-FFF2-40B4-BE49-F238E27FC236}">
                <a16:creationId xmlns:a16="http://schemas.microsoft.com/office/drawing/2014/main" xmlns="" id="{4020C5F8-AF63-2047-97E0-406D3AD72ADD}"/>
              </a:ext>
            </a:extLst>
          </p:cNvPr>
          <p:cNvSpPr txBox="1"/>
          <p:nvPr/>
        </p:nvSpPr>
        <p:spPr>
          <a:xfrm>
            <a:off x="263352" y="1054281"/>
            <a:ext cx="11665296" cy="1090042"/>
          </a:xfrm>
          <a:prstGeom prst="rect">
            <a:avLst/>
          </a:prstGeom>
        </p:spPr>
        <p:txBody>
          <a:bodyPr vert="horz" wrap="square" lIns="0" tIns="0" rIns="0" bIns="0" rtlCol="0">
            <a:spAutoFit/>
          </a:bodyPr>
          <a:lstStyle/>
          <a:p>
            <a:pPr marL="12700">
              <a:lnSpc>
                <a:spcPts val="2700"/>
              </a:lnSpc>
            </a:pPr>
            <a:r>
              <a:rPr b="1" spc="-5" dirty="0">
                <a:solidFill>
                  <a:srgbClr val="CC3300"/>
                </a:solidFill>
                <a:latin typeface="Cambria" panose="02040503050406030204" pitchFamily="18" charset="0"/>
                <a:cs typeface="Times New Roman" pitchFamily="18" charset="0"/>
              </a:rPr>
              <a:t>Щ</a:t>
            </a:r>
            <a:r>
              <a:rPr b="1" dirty="0">
                <a:solidFill>
                  <a:srgbClr val="CC3300"/>
                </a:solidFill>
                <a:latin typeface="Cambria" panose="02040503050406030204" pitchFamily="18" charset="0"/>
                <a:cs typeface="Times New Roman" pitchFamily="18" charset="0"/>
              </a:rPr>
              <a:t>о</a:t>
            </a:r>
            <a:r>
              <a:rPr b="1" spc="-5" dirty="0">
                <a:solidFill>
                  <a:srgbClr val="CC3300"/>
                </a:solidFill>
                <a:latin typeface="Cambria" panose="02040503050406030204" pitchFamily="18" charset="0"/>
                <a:cs typeface="Times New Roman" pitchFamily="18" charset="0"/>
              </a:rPr>
              <a:t>д</a:t>
            </a:r>
            <a:r>
              <a:rPr b="1" dirty="0">
                <a:solidFill>
                  <a:srgbClr val="CC3300"/>
                </a:solidFill>
                <a:latin typeface="Cambria" panose="02040503050406030204" pitchFamily="18" charset="0"/>
                <a:cs typeface="Times New Roman" pitchFamily="18" charset="0"/>
              </a:rPr>
              <a:t>енні</a:t>
            </a:r>
            <a:r>
              <a:rPr b="1" spc="5" dirty="0">
                <a:solidFill>
                  <a:srgbClr val="CC3300"/>
                </a:solidFill>
                <a:latin typeface="Cambria" panose="02040503050406030204" pitchFamily="18" charset="0"/>
                <a:cs typeface="Times New Roman" pitchFamily="18" charset="0"/>
              </a:rPr>
              <a:t> </a:t>
            </a:r>
            <a:r>
              <a:rPr b="1" spc="-5" dirty="0">
                <a:solidFill>
                  <a:srgbClr val="CC3300"/>
                </a:solidFill>
                <a:latin typeface="Cambria" panose="02040503050406030204" pitchFamily="18" charset="0"/>
                <a:cs typeface="Times New Roman" pitchFamily="18" charset="0"/>
              </a:rPr>
              <a:t>з</a:t>
            </a:r>
            <a:r>
              <a:rPr b="1" dirty="0">
                <a:solidFill>
                  <a:srgbClr val="CC3300"/>
                </a:solidFill>
                <a:latin typeface="Cambria" panose="02040503050406030204" pitchFamily="18" charset="0"/>
                <a:cs typeface="Times New Roman" pitchFamily="18" charset="0"/>
              </a:rPr>
              <a:t>аняття</a:t>
            </a:r>
            <a:r>
              <a:rPr b="1" spc="10" dirty="0">
                <a:solidFill>
                  <a:srgbClr val="CC3300"/>
                </a:solidFill>
                <a:latin typeface="Cambria" panose="02040503050406030204" pitchFamily="18" charset="0"/>
                <a:cs typeface="Times New Roman" pitchFamily="18" charset="0"/>
              </a:rPr>
              <a:t> </a:t>
            </a:r>
            <a:r>
              <a:rPr b="1" dirty="0">
                <a:solidFill>
                  <a:srgbClr val="CC3300"/>
                </a:solidFill>
                <a:latin typeface="Cambria" panose="02040503050406030204" pitchFamily="18" charset="0"/>
                <a:cs typeface="Times New Roman" pitchFamily="18" charset="0"/>
              </a:rPr>
              <a:t>ф</a:t>
            </a:r>
            <a:r>
              <a:rPr b="1" spc="-5" dirty="0">
                <a:solidFill>
                  <a:srgbClr val="CC3300"/>
                </a:solidFill>
                <a:latin typeface="Cambria" panose="02040503050406030204" pitchFamily="18" charset="0"/>
                <a:cs typeface="Times New Roman" pitchFamily="18" charset="0"/>
              </a:rPr>
              <a:t>ізи</a:t>
            </a:r>
            <a:r>
              <a:rPr b="1" dirty="0">
                <a:solidFill>
                  <a:srgbClr val="CC3300"/>
                </a:solidFill>
                <a:latin typeface="Cambria" panose="02040503050406030204" pitchFamily="18" charset="0"/>
                <a:cs typeface="Times New Roman" pitchFamily="18" charset="0"/>
              </a:rPr>
              <a:t>чн</a:t>
            </a:r>
            <a:r>
              <a:rPr b="1" spc="-5" dirty="0">
                <a:solidFill>
                  <a:srgbClr val="CC3300"/>
                </a:solidFill>
                <a:latin typeface="Cambria" panose="02040503050406030204" pitchFamily="18" charset="0"/>
                <a:cs typeface="Times New Roman" pitchFamily="18" charset="0"/>
              </a:rPr>
              <a:t>и</a:t>
            </a:r>
            <a:r>
              <a:rPr b="1" dirty="0">
                <a:solidFill>
                  <a:srgbClr val="CC3300"/>
                </a:solidFill>
                <a:latin typeface="Cambria" panose="02040503050406030204" pitchFamily="18" charset="0"/>
                <a:cs typeface="Times New Roman" pitchFamily="18" charset="0"/>
              </a:rPr>
              <a:t>ми</a:t>
            </a:r>
            <a:r>
              <a:rPr b="1" spc="15" dirty="0">
                <a:solidFill>
                  <a:srgbClr val="CC3300"/>
                </a:solidFill>
                <a:latin typeface="Cambria" panose="02040503050406030204" pitchFamily="18" charset="0"/>
                <a:cs typeface="Times New Roman" pitchFamily="18" charset="0"/>
              </a:rPr>
              <a:t> </a:t>
            </a:r>
            <a:r>
              <a:rPr b="1" dirty="0">
                <a:solidFill>
                  <a:srgbClr val="CC3300"/>
                </a:solidFill>
                <a:latin typeface="Cambria" panose="02040503050406030204" pitchFamily="18" charset="0"/>
                <a:cs typeface="Times New Roman" pitchFamily="18" charset="0"/>
              </a:rPr>
              <a:t>вп</a:t>
            </a:r>
            <a:r>
              <a:rPr b="1" spc="-5" dirty="0">
                <a:solidFill>
                  <a:srgbClr val="CC3300"/>
                </a:solidFill>
                <a:latin typeface="Cambria" panose="02040503050406030204" pitchFamily="18" charset="0"/>
                <a:cs typeface="Times New Roman" pitchFamily="18" charset="0"/>
              </a:rPr>
              <a:t>р</a:t>
            </a:r>
            <a:r>
              <a:rPr b="1" dirty="0">
                <a:solidFill>
                  <a:srgbClr val="CC3300"/>
                </a:solidFill>
                <a:latin typeface="Cambria" panose="02040503050406030204" pitchFamily="18" charset="0"/>
                <a:cs typeface="Times New Roman" pitchFamily="18" charset="0"/>
              </a:rPr>
              <a:t>авами</a:t>
            </a:r>
            <a:r>
              <a:rPr b="1" spc="-10" dirty="0">
                <a:solidFill>
                  <a:srgbClr val="CC3300"/>
                </a:solidFill>
                <a:latin typeface="Cambria" panose="02040503050406030204" pitchFamily="18" charset="0"/>
                <a:cs typeface="Times New Roman" pitchFamily="18" charset="0"/>
              </a:rPr>
              <a:t> </a:t>
            </a:r>
            <a:r>
              <a:rPr b="1" spc="-5" dirty="0">
                <a:solidFill>
                  <a:srgbClr val="CC3300"/>
                </a:solidFill>
                <a:latin typeface="Cambria" panose="02040503050406030204" pitchFamily="18" charset="0"/>
                <a:cs typeface="Times New Roman" pitchFamily="18" charset="0"/>
              </a:rPr>
              <a:t>з</a:t>
            </a:r>
            <a:r>
              <a:rPr b="1" dirty="0">
                <a:solidFill>
                  <a:srgbClr val="CC3300"/>
                </a:solidFill>
                <a:latin typeface="Cambria" panose="02040503050406030204" pitchFamily="18" charset="0"/>
                <a:cs typeface="Times New Roman" pitchFamily="18" charset="0"/>
              </a:rPr>
              <a:t>меншується</a:t>
            </a:r>
            <a:r>
              <a:rPr b="1" spc="-10" dirty="0">
                <a:solidFill>
                  <a:srgbClr val="CC3300"/>
                </a:solidFill>
                <a:latin typeface="Cambria" panose="02040503050406030204" pitchFamily="18" charset="0"/>
                <a:cs typeface="Times New Roman" pitchFamily="18" charset="0"/>
              </a:rPr>
              <a:t> </a:t>
            </a:r>
            <a:r>
              <a:rPr b="1" dirty="0">
                <a:solidFill>
                  <a:srgbClr val="CC3300"/>
                </a:solidFill>
                <a:latin typeface="Cambria" panose="02040503050406030204" pitchFamily="18" charset="0"/>
                <a:cs typeface="Times New Roman" pitchFamily="18" charset="0"/>
              </a:rPr>
              <a:t>з</a:t>
            </a:r>
            <a:r>
              <a:rPr b="1" spc="-10" dirty="0">
                <a:solidFill>
                  <a:srgbClr val="CC3300"/>
                </a:solidFill>
                <a:latin typeface="Cambria" panose="02040503050406030204" pitchFamily="18" charset="0"/>
                <a:cs typeface="Times New Roman" pitchFamily="18" charset="0"/>
              </a:rPr>
              <a:t> </a:t>
            </a:r>
            <a:r>
              <a:rPr b="1" dirty="0">
                <a:solidFill>
                  <a:srgbClr val="CC3300"/>
                </a:solidFill>
                <a:latin typeface="Cambria" panose="02040503050406030204" pitchFamily="18" charset="0"/>
                <a:cs typeface="Times New Roman" pitchFamily="18" charset="0"/>
              </a:rPr>
              <a:t>в</a:t>
            </a:r>
            <a:r>
              <a:rPr b="1" spc="-5" dirty="0">
                <a:solidFill>
                  <a:srgbClr val="CC3300"/>
                </a:solidFill>
                <a:latin typeface="Cambria" panose="02040503050406030204" pitchFamily="18" charset="0"/>
                <a:cs typeface="Times New Roman" pitchFamily="18" charset="0"/>
              </a:rPr>
              <a:t>і</a:t>
            </a:r>
            <a:r>
              <a:rPr b="1" dirty="0">
                <a:solidFill>
                  <a:srgbClr val="CC3300"/>
                </a:solidFill>
                <a:latin typeface="Cambria" panose="02040503050406030204" pitchFamily="18" charset="0"/>
                <a:cs typeface="Times New Roman" pitchFamily="18" charset="0"/>
              </a:rPr>
              <a:t>ком:</a:t>
            </a:r>
            <a:endParaRPr dirty="0">
              <a:latin typeface="Cambria" panose="02040503050406030204" pitchFamily="18" charset="0"/>
              <a:cs typeface="Times New Roman" pitchFamily="18" charset="0"/>
            </a:endParaRPr>
          </a:p>
          <a:p>
            <a:pPr marL="5088890" indent="-161290" algn="r">
              <a:lnSpc>
                <a:spcPts val="2835"/>
              </a:lnSpc>
              <a:buClr>
                <a:srgbClr val="234271"/>
              </a:buClr>
              <a:buFont typeface="Calibri"/>
              <a:buChar char="-"/>
              <a:tabLst>
                <a:tab pos="5089525" algn="l"/>
              </a:tabLst>
            </a:pPr>
            <a:r>
              <a:rPr b="1" dirty="0">
                <a:solidFill>
                  <a:srgbClr val="234271"/>
                </a:solidFill>
                <a:latin typeface="Cambria" panose="02040503050406030204" pitchFamily="18" charset="0"/>
                <a:cs typeface="Times New Roman" pitchFamily="18" charset="0"/>
              </a:rPr>
              <a:t>се</a:t>
            </a:r>
            <a:r>
              <a:rPr b="1" spc="-5" dirty="0">
                <a:solidFill>
                  <a:srgbClr val="234271"/>
                </a:solidFill>
                <a:latin typeface="Cambria" panose="02040503050406030204" pitchFamily="18" charset="0"/>
                <a:cs typeface="Times New Roman" pitchFamily="18" charset="0"/>
              </a:rPr>
              <a:t>р</a:t>
            </a:r>
            <a:r>
              <a:rPr b="1" dirty="0">
                <a:solidFill>
                  <a:srgbClr val="234271"/>
                </a:solidFill>
                <a:latin typeface="Cambria" panose="02040503050406030204" pitchFamily="18" charset="0"/>
                <a:cs typeface="Times New Roman" pitchFamily="18" charset="0"/>
              </a:rPr>
              <a:t>ед</a:t>
            </a:r>
            <a:r>
              <a:rPr b="1" spc="-10" dirty="0">
                <a:solidFill>
                  <a:srgbClr val="234271"/>
                </a:solidFill>
                <a:latin typeface="Cambria" panose="02040503050406030204" pitchFamily="18" charset="0"/>
                <a:cs typeface="Times New Roman" pitchFamily="18" charset="0"/>
              </a:rPr>
              <a:t> </a:t>
            </a:r>
            <a:r>
              <a:rPr b="1" dirty="0" err="1">
                <a:solidFill>
                  <a:srgbClr val="234271"/>
                </a:solidFill>
                <a:latin typeface="Cambria" panose="02040503050406030204" pitchFamily="18" charset="0"/>
                <a:cs typeface="Times New Roman" pitchFamily="18" charset="0"/>
              </a:rPr>
              <a:t>х</a:t>
            </a:r>
            <a:r>
              <a:rPr b="1" spc="-5" dirty="0" err="1">
                <a:solidFill>
                  <a:srgbClr val="234271"/>
                </a:solidFill>
                <a:latin typeface="Cambria" panose="02040503050406030204" pitchFamily="18" charset="0"/>
                <a:cs typeface="Times New Roman" pitchFamily="18" charset="0"/>
              </a:rPr>
              <a:t>л</a:t>
            </a:r>
            <a:r>
              <a:rPr b="1" dirty="0" err="1">
                <a:solidFill>
                  <a:srgbClr val="234271"/>
                </a:solidFill>
                <a:latin typeface="Cambria" panose="02040503050406030204" pitchFamily="18" charset="0"/>
                <a:cs typeface="Times New Roman" pitchFamily="18" charset="0"/>
              </a:rPr>
              <a:t>оп</a:t>
            </a:r>
            <a:r>
              <a:rPr b="1" spc="-5" dirty="0" err="1">
                <a:solidFill>
                  <a:srgbClr val="234271"/>
                </a:solidFill>
                <a:latin typeface="Cambria" panose="02040503050406030204" pitchFamily="18" charset="0"/>
                <a:cs typeface="Times New Roman" pitchFamily="18" charset="0"/>
              </a:rPr>
              <a:t>ці</a:t>
            </a:r>
            <a:r>
              <a:rPr b="1" dirty="0" err="1">
                <a:solidFill>
                  <a:srgbClr val="234271"/>
                </a:solidFill>
                <a:latin typeface="Cambria" panose="02040503050406030204" pitchFamily="18" charset="0"/>
                <a:cs typeface="Times New Roman" pitchFamily="18" charset="0"/>
              </a:rPr>
              <a:t>в</a:t>
            </a:r>
            <a:r>
              <a:rPr b="1" spc="-5" dirty="0">
                <a:solidFill>
                  <a:srgbClr val="234271"/>
                </a:solidFill>
                <a:latin typeface="Cambria" panose="02040503050406030204" pitchFamily="18" charset="0"/>
                <a:cs typeface="Times New Roman" pitchFamily="18" charset="0"/>
              </a:rPr>
              <a:t> </a:t>
            </a:r>
            <a:r>
              <a:rPr lang="uk-UA" b="1" spc="-5" dirty="0">
                <a:solidFill>
                  <a:srgbClr val="234271"/>
                </a:solidFill>
                <a:latin typeface="Cambria" panose="02040503050406030204" pitchFamily="18" charset="0"/>
                <a:cs typeface="Times New Roman" pitchFamily="18" charset="0"/>
              </a:rPr>
              <a:t>у</a:t>
            </a:r>
            <a:r>
              <a:rPr b="1" spc="-5" dirty="0">
                <a:solidFill>
                  <a:srgbClr val="234271"/>
                </a:solidFill>
                <a:latin typeface="Cambria" panose="02040503050406030204" pitchFamily="18" charset="0"/>
                <a:cs typeface="Times New Roman" pitchFamily="18" charset="0"/>
              </a:rPr>
              <a:t> </a:t>
            </a:r>
            <a:r>
              <a:rPr lang="en-US" b="1" spc="-5" dirty="0">
                <a:solidFill>
                  <a:srgbClr val="234271"/>
                </a:solidFill>
                <a:latin typeface="Cambria" panose="02040503050406030204" pitchFamily="18" charset="0"/>
                <a:cs typeface="Times New Roman" pitchFamily="18" charset="0"/>
              </a:rPr>
              <a:t>1,5 </a:t>
            </a:r>
            <a:r>
              <a:rPr b="1" spc="-5" dirty="0" err="1">
                <a:solidFill>
                  <a:srgbClr val="234271"/>
                </a:solidFill>
                <a:latin typeface="Cambria" panose="02040503050406030204" pitchFamily="18" charset="0"/>
                <a:cs typeface="Times New Roman" pitchFamily="18" charset="0"/>
              </a:rPr>
              <a:t>р</a:t>
            </a:r>
            <a:r>
              <a:rPr b="1" dirty="0" err="1">
                <a:solidFill>
                  <a:srgbClr val="234271"/>
                </a:solidFill>
                <a:latin typeface="Cambria" panose="02040503050406030204" pitchFamily="18" charset="0"/>
                <a:cs typeface="Times New Roman" pitchFamily="18" charset="0"/>
              </a:rPr>
              <a:t>а</a:t>
            </a:r>
            <a:r>
              <a:rPr b="1" spc="-5" dirty="0" err="1">
                <a:solidFill>
                  <a:srgbClr val="234271"/>
                </a:solidFill>
                <a:latin typeface="Cambria" panose="02040503050406030204" pitchFamily="18" charset="0"/>
                <a:cs typeface="Times New Roman" pitchFamily="18" charset="0"/>
              </a:rPr>
              <a:t>зи</a:t>
            </a:r>
            <a:endParaRPr lang="uk-UA" spc="-5" dirty="0">
              <a:latin typeface="Cambria" panose="02040503050406030204" pitchFamily="18" charset="0"/>
              <a:cs typeface="Times New Roman" pitchFamily="18" charset="0"/>
            </a:endParaRPr>
          </a:p>
          <a:p>
            <a:pPr marL="5088890" indent="-161290" algn="r">
              <a:lnSpc>
                <a:spcPts val="2835"/>
              </a:lnSpc>
              <a:buClr>
                <a:srgbClr val="234271"/>
              </a:buClr>
              <a:buFont typeface="Calibri"/>
              <a:buChar char="-"/>
              <a:tabLst>
                <a:tab pos="5089525" algn="l"/>
              </a:tabLst>
            </a:pPr>
            <a:r>
              <a:rPr b="1" dirty="0" err="1">
                <a:solidFill>
                  <a:srgbClr val="753E3E"/>
                </a:solidFill>
                <a:latin typeface="Cambria" panose="02040503050406030204" pitchFamily="18" charset="0"/>
                <a:cs typeface="Times New Roman" pitchFamily="18" charset="0"/>
              </a:rPr>
              <a:t>се</a:t>
            </a:r>
            <a:r>
              <a:rPr b="1" spc="-5" dirty="0" err="1">
                <a:solidFill>
                  <a:srgbClr val="753E3E"/>
                </a:solidFill>
                <a:latin typeface="Cambria" panose="02040503050406030204" pitchFamily="18" charset="0"/>
                <a:cs typeface="Times New Roman" pitchFamily="18" charset="0"/>
              </a:rPr>
              <a:t>р</a:t>
            </a:r>
            <a:r>
              <a:rPr b="1" dirty="0" err="1">
                <a:solidFill>
                  <a:srgbClr val="753E3E"/>
                </a:solidFill>
                <a:latin typeface="Cambria" panose="02040503050406030204" pitchFamily="18" charset="0"/>
                <a:cs typeface="Times New Roman" pitchFamily="18" charset="0"/>
              </a:rPr>
              <a:t>ед</a:t>
            </a:r>
            <a:r>
              <a:rPr b="1" spc="-10" dirty="0">
                <a:solidFill>
                  <a:srgbClr val="753E3E"/>
                </a:solidFill>
                <a:latin typeface="Cambria" panose="02040503050406030204" pitchFamily="18" charset="0"/>
                <a:cs typeface="Times New Roman" pitchFamily="18" charset="0"/>
              </a:rPr>
              <a:t> </a:t>
            </a:r>
            <a:r>
              <a:rPr b="1" spc="-5" dirty="0" err="1">
                <a:solidFill>
                  <a:srgbClr val="753E3E"/>
                </a:solidFill>
                <a:latin typeface="Cambria" panose="02040503050406030204" pitchFamily="18" charset="0"/>
                <a:cs typeface="Times New Roman" pitchFamily="18" charset="0"/>
              </a:rPr>
              <a:t>ді</a:t>
            </a:r>
            <a:r>
              <a:rPr b="1" dirty="0" err="1">
                <a:solidFill>
                  <a:srgbClr val="753E3E"/>
                </a:solidFill>
                <a:latin typeface="Cambria" panose="02040503050406030204" pitchFamily="18" charset="0"/>
                <a:cs typeface="Times New Roman" pitchFamily="18" charset="0"/>
              </a:rPr>
              <a:t>вчат</a:t>
            </a:r>
            <a:r>
              <a:rPr b="1" spc="5" dirty="0">
                <a:solidFill>
                  <a:srgbClr val="753E3E"/>
                </a:solidFill>
                <a:latin typeface="Cambria" panose="02040503050406030204" pitchFamily="18" charset="0"/>
                <a:cs typeface="Times New Roman" pitchFamily="18" charset="0"/>
              </a:rPr>
              <a:t> </a:t>
            </a:r>
            <a:r>
              <a:rPr lang="uk-UA" b="1" dirty="0">
                <a:solidFill>
                  <a:srgbClr val="753E3E"/>
                </a:solidFill>
                <a:latin typeface="Cambria" panose="02040503050406030204" pitchFamily="18" charset="0"/>
                <a:cs typeface="Times New Roman" pitchFamily="18" charset="0"/>
              </a:rPr>
              <a:t>у</a:t>
            </a:r>
            <a:r>
              <a:rPr b="1" spc="-5" dirty="0">
                <a:solidFill>
                  <a:srgbClr val="753E3E"/>
                </a:solidFill>
                <a:latin typeface="Cambria" panose="02040503050406030204" pitchFamily="18" charset="0"/>
                <a:cs typeface="Times New Roman" pitchFamily="18" charset="0"/>
              </a:rPr>
              <a:t> </a:t>
            </a:r>
            <a:r>
              <a:rPr lang="en-US" b="1" spc="-5" dirty="0">
                <a:solidFill>
                  <a:srgbClr val="753E3E"/>
                </a:solidFill>
                <a:latin typeface="Cambria" panose="02040503050406030204" pitchFamily="18" charset="0"/>
                <a:cs typeface="Times New Roman" pitchFamily="18" charset="0"/>
              </a:rPr>
              <a:t>2,1 </a:t>
            </a:r>
            <a:r>
              <a:rPr b="1" spc="-5" dirty="0" err="1">
                <a:solidFill>
                  <a:srgbClr val="753E3E"/>
                </a:solidFill>
                <a:latin typeface="Cambria" panose="02040503050406030204" pitchFamily="18" charset="0"/>
                <a:cs typeface="Times New Roman" pitchFamily="18" charset="0"/>
              </a:rPr>
              <a:t>р</a:t>
            </a:r>
            <a:r>
              <a:rPr b="1" dirty="0" err="1">
                <a:solidFill>
                  <a:srgbClr val="753E3E"/>
                </a:solidFill>
                <a:latin typeface="Cambria" panose="02040503050406030204" pitchFamily="18" charset="0"/>
                <a:cs typeface="Times New Roman" pitchFamily="18" charset="0"/>
              </a:rPr>
              <a:t>а</a:t>
            </a:r>
            <a:r>
              <a:rPr b="1" spc="-5" dirty="0" err="1">
                <a:solidFill>
                  <a:srgbClr val="753E3E"/>
                </a:solidFill>
                <a:latin typeface="Cambria" panose="02040503050406030204" pitchFamily="18" charset="0"/>
                <a:cs typeface="Times New Roman" pitchFamily="18" charset="0"/>
              </a:rPr>
              <a:t>зи</a:t>
            </a:r>
            <a:endParaRPr dirty="0">
              <a:latin typeface="Cambria" panose="02040503050406030204" pitchFamily="18" charset="0"/>
              <a:cs typeface="Times New Roman" pitchFamily="18" charset="0"/>
            </a:endParaRPr>
          </a:p>
        </p:txBody>
      </p:sp>
      <p:cxnSp>
        <p:nvCxnSpPr>
          <p:cNvPr id="8" name="Straight Arrow Connector 7">
            <a:extLst>
              <a:ext uri="{FF2B5EF4-FFF2-40B4-BE49-F238E27FC236}">
                <a16:creationId xmlns:a16="http://schemas.microsoft.com/office/drawing/2014/main" xmlns="" id="{BC3C1A2D-A7B4-6445-BCB7-58A830A8EEA3}"/>
              </a:ext>
            </a:extLst>
          </p:cNvPr>
          <p:cNvCxnSpPr>
            <a:cxnSpLocks/>
          </p:cNvCxnSpPr>
          <p:nvPr/>
        </p:nvCxnSpPr>
        <p:spPr>
          <a:xfrm>
            <a:off x="2423592" y="2060848"/>
            <a:ext cx="6984776" cy="1296144"/>
          </a:xfrm>
          <a:prstGeom prst="straightConnector1">
            <a:avLst/>
          </a:prstGeom>
          <a:ln w="28575">
            <a:solidFill>
              <a:schemeClr val="accent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55780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31032" y="188641"/>
            <a:ext cx="11521280" cy="720080"/>
          </a:xfrm>
        </p:spPr>
        <p:txBody>
          <a:bodyPr>
            <a:noAutofit/>
          </a:bodyPr>
          <a:lstStyle/>
          <a:p>
            <a:r>
              <a:rPr lang="uk-UA" sz="3200" b="1" dirty="0">
                <a:solidFill>
                  <a:schemeClr val="tx2">
                    <a:lumMod val="50000"/>
                  </a:schemeClr>
                </a:solidFill>
                <a:latin typeface="Cambria" panose="02040503050406030204" pitchFamily="18" charset="0"/>
              </a:rPr>
              <a:t>Залежність від використання соціальних мереж</a:t>
            </a:r>
            <a:endParaRPr lang="ru-RU" sz="3200" b="1" dirty="0">
              <a:solidFill>
                <a:schemeClr val="tx2">
                  <a:lumMod val="50000"/>
                </a:schemeClr>
              </a:solidFill>
              <a:latin typeface="Cambria" panose="02040503050406030204" pitchFamily="18" charset="0"/>
            </a:endParaRPr>
          </a:p>
        </p:txBody>
      </p:sp>
      <p:graphicFrame>
        <p:nvGraphicFramePr>
          <p:cNvPr id="5" name="Объект 4"/>
          <p:cNvGraphicFramePr>
            <a:graphicFrameLocks noGrp="1"/>
          </p:cNvGraphicFramePr>
          <p:nvPr>
            <p:ph sz="half" idx="1"/>
            <p:extLst>
              <p:ext uri="{D42A27DB-BD31-4B8C-83A1-F6EECF244321}">
                <p14:modId xmlns:p14="http://schemas.microsoft.com/office/powerpoint/2010/main" val="394282307"/>
              </p:ext>
            </p:extLst>
          </p:nvPr>
        </p:nvGraphicFramePr>
        <p:xfrm>
          <a:off x="191344" y="2328655"/>
          <a:ext cx="11809312" cy="4529345"/>
        </p:xfrm>
        <a:graphic>
          <a:graphicData uri="http://schemas.openxmlformats.org/drawingml/2006/chart">
            <c:chart xmlns:c="http://schemas.openxmlformats.org/drawingml/2006/chart" xmlns:r="http://schemas.openxmlformats.org/officeDocument/2006/relationships" r:id="rId2"/>
          </a:graphicData>
        </a:graphic>
      </p:graphicFrame>
      <p:sp>
        <p:nvSpPr>
          <p:cNvPr id="4" name="Rectangle 3">
            <a:extLst>
              <a:ext uri="{FF2B5EF4-FFF2-40B4-BE49-F238E27FC236}">
                <a16:creationId xmlns:a16="http://schemas.microsoft.com/office/drawing/2014/main" xmlns="" id="{9E93BC88-15D0-2C4C-93F5-6C25BA541A19}"/>
              </a:ext>
            </a:extLst>
          </p:cNvPr>
          <p:cNvSpPr/>
          <p:nvPr/>
        </p:nvSpPr>
        <p:spPr>
          <a:xfrm>
            <a:off x="431032" y="1049301"/>
            <a:ext cx="11353600" cy="954107"/>
          </a:xfrm>
          <a:prstGeom prst="rect">
            <a:avLst/>
          </a:prstGeom>
        </p:spPr>
        <p:txBody>
          <a:bodyPr wrap="square">
            <a:spAutoFit/>
          </a:bodyPr>
          <a:lstStyle/>
          <a:p>
            <a:pPr algn="just"/>
            <a:r>
              <a:rPr lang="uk-UA" sz="2800" dirty="0">
                <a:latin typeface="Cambria" panose="02040503050406030204" pitchFamily="18" charset="0"/>
                <a:cs typeface="Times New Roman" panose="02020603050405020304" pitchFamily="18" charset="0"/>
              </a:rPr>
              <a:t>Кожен 8 респондент є залежним від використання соціальних мереж </a:t>
            </a:r>
          </a:p>
          <a:p>
            <a:pPr algn="just"/>
            <a:r>
              <a:rPr lang="uk-UA" sz="1400" i="1" dirty="0">
                <a:latin typeface="Cambria" panose="02040503050406030204" pitchFamily="18" charset="0"/>
                <a:cs typeface="Times New Roman" panose="02020603050405020304" pitchFamily="18" charset="0"/>
              </a:rPr>
              <a:t>(для вимірювання рівня залежності від соціальних мереж було використано шкалу залежності від Інтернет-ігор </a:t>
            </a:r>
            <a:r>
              <a:rPr lang="uk-UA" sz="1400" i="1" dirty="0" err="1">
                <a:latin typeface="Cambria" panose="02040503050406030204" pitchFamily="18" charset="0"/>
                <a:cs typeface="Times New Roman" panose="02020603050405020304" pitchFamily="18" charset="0"/>
              </a:rPr>
              <a:t>Дж</a:t>
            </a:r>
            <a:r>
              <a:rPr lang="uk-UA" sz="1400" i="1" dirty="0">
                <a:latin typeface="Cambria" panose="02040503050406030204" pitchFamily="18" charset="0"/>
                <a:cs typeface="Times New Roman" panose="02020603050405020304" pitchFamily="18" charset="0"/>
              </a:rPr>
              <a:t>. </a:t>
            </a:r>
            <a:r>
              <a:rPr lang="uk-UA" sz="1400" i="1" dirty="0" err="1">
                <a:latin typeface="Cambria" panose="02040503050406030204" pitchFamily="18" charset="0"/>
                <a:cs typeface="Times New Roman" panose="02020603050405020304" pitchFamily="18" charset="0"/>
              </a:rPr>
              <a:t>Лемменса</a:t>
            </a:r>
            <a:r>
              <a:rPr lang="uk-UA" sz="1400" i="1" dirty="0">
                <a:latin typeface="Cambria" panose="02040503050406030204" pitchFamily="18" charset="0"/>
                <a:cs typeface="Times New Roman" panose="02020603050405020304" pitchFamily="18" charset="0"/>
              </a:rPr>
              <a:t>, яка розраховується на основ відповідей на 9 запитань) </a:t>
            </a:r>
            <a:r>
              <a:rPr lang="en-US" sz="1400" i="1" dirty="0">
                <a:latin typeface="Cambria" panose="02040503050406030204" pitchFamily="18" charset="0"/>
                <a:cs typeface="Times New Roman" panose="02020603050405020304" pitchFamily="18" charset="0"/>
              </a:rPr>
              <a:t>.</a:t>
            </a:r>
            <a:endParaRPr lang="ru-RU" sz="1400" i="1" dirty="0">
              <a:latin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19376725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43C05A0-5E1B-484C-B22B-3551B66CD889}"/>
              </a:ext>
            </a:extLst>
          </p:cNvPr>
          <p:cNvSpPr>
            <a:spLocks noGrp="1"/>
          </p:cNvSpPr>
          <p:nvPr>
            <p:ph type="title"/>
          </p:nvPr>
        </p:nvSpPr>
        <p:spPr>
          <a:xfrm>
            <a:off x="1343472" y="228781"/>
            <a:ext cx="9659416" cy="562074"/>
          </a:xfrm>
        </p:spPr>
        <p:txBody>
          <a:bodyPr>
            <a:noAutofit/>
          </a:bodyPr>
          <a:lstStyle/>
          <a:p>
            <a:r>
              <a:rPr lang="uk-UA" sz="3200" b="1" dirty="0">
                <a:solidFill>
                  <a:schemeClr val="tx2">
                    <a:lumMod val="50000"/>
                  </a:schemeClr>
                </a:solidFill>
                <a:latin typeface="Cambria" panose="02040503050406030204" pitchFamily="18" charset="0"/>
              </a:rPr>
              <a:t>Психічне благополуччя</a:t>
            </a:r>
            <a:endParaRPr lang="en-US" sz="3200" b="1" dirty="0">
              <a:solidFill>
                <a:schemeClr val="tx2">
                  <a:lumMod val="50000"/>
                </a:schemeClr>
              </a:solidFill>
              <a:latin typeface="Cambria" panose="02040503050406030204" pitchFamily="18" charset="0"/>
            </a:endParaRPr>
          </a:p>
        </p:txBody>
      </p:sp>
      <p:graphicFrame>
        <p:nvGraphicFramePr>
          <p:cNvPr id="4" name="Диаграмма 1">
            <a:extLst>
              <a:ext uri="{FF2B5EF4-FFF2-40B4-BE49-F238E27FC236}">
                <a16:creationId xmlns:a16="http://schemas.microsoft.com/office/drawing/2014/main" xmlns="" id="{2D902F91-5F8B-AB40-8DA0-3CC5E3BA8BC6}"/>
              </a:ext>
            </a:extLst>
          </p:cNvPr>
          <p:cNvGraphicFramePr/>
          <p:nvPr>
            <p:extLst>
              <p:ext uri="{D42A27DB-BD31-4B8C-83A1-F6EECF244321}">
                <p14:modId xmlns:p14="http://schemas.microsoft.com/office/powerpoint/2010/main" val="2825235805"/>
              </p:ext>
            </p:extLst>
          </p:nvPr>
        </p:nvGraphicFramePr>
        <p:xfrm>
          <a:off x="191344" y="2492896"/>
          <a:ext cx="7488832" cy="4176464"/>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a:extLst>
              <a:ext uri="{FF2B5EF4-FFF2-40B4-BE49-F238E27FC236}">
                <a16:creationId xmlns:a16="http://schemas.microsoft.com/office/drawing/2014/main" xmlns="" id="{A4558FE3-649D-5A4A-A38B-85D7D04D4678}"/>
              </a:ext>
            </a:extLst>
          </p:cNvPr>
          <p:cNvSpPr/>
          <p:nvPr/>
        </p:nvSpPr>
        <p:spPr>
          <a:xfrm>
            <a:off x="263352" y="980728"/>
            <a:ext cx="7416824" cy="1015663"/>
          </a:xfrm>
          <a:prstGeom prst="rect">
            <a:avLst/>
          </a:prstGeom>
        </p:spPr>
        <p:txBody>
          <a:bodyPr wrap="square">
            <a:spAutoFit/>
          </a:bodyPr>
          <a:lstStyle/>
          <a:p>
            <a:r>
              <a:rPr lang="uk-UA" sz="2000" b="1" dirty="0">
                <a:latin typeface="Cambria" panose="02040503050406030204" pitchFamily="18" charset="0"/>
                <a:cs typeface="Times New Roman" panose="02020603050405020304" pitchFamily="18" charset="0"/>
              </a:rPr>
              <a:t>Відчуття такого щоденного смутку або безнадійності  впродовж двох тижнів поспіль або більше, коли підлітки  переставали займатися звичними справами,</a:t>
            </a:r>
            <a:r>
              <a:rPr lang="en-US" sz="2000" b="1" dirty="0">
                <a:latin typeface="Cambria" panose="02040503050406030204" pitchFamily="18" charset="0"/>
                <a:cs typeface="Times New Roman" panose="02020603050405020304" pitchFamily="18" charset="0"/>
              </a:rPr>
              <a:t> </a:t>
            </a:r>
            <a:r>
              <a:rPr lang="uk-UA" sz="1200" i="1" dirty="0">
                <a:latin typeface="Cambria" panose="02040503050406030204" pitchFamily="18" charset="0"/>
                <a:cs typeface="Times New Roman" panose="02020603050405020304" pitchFamily="18" charset="0"/>
              </a:rPr>
              <a:t>% за останні 12 місяців</a:t>
            </a:r>
            <a:endParaRPr lang="en-US" sz="1200" i="1" dirty="0">
              <a:latin typeface="Cambria" panose="020405030504060302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xmlns="" id="{0D352AE2-41CF-DE48-8609-35263C05EEE6}"/>
              </a:ext>
            </a:extLst>
          </p:cNvPr>
          <p:cNvSpPr/>
          <p:nvPr/>
        </p:nvSpPr>
        <p:spPr>
          <a:xfrm>
            <a:off x="8040216" y="1340768"/>
            <a:ext cx="3960440" cy="3683060"/>
          </a:xfrm>
          <a:prstGeom prst="rect">
            <a:avLst/>
          </a:prstGeom>
        </p:spPr>
        <p:txBody>
          <a:bodyPr wrap="square">
            <a:spAutoFit/>
          </a:bodyPr>
          <a:lstStyle/>
          <a:p>
            <a:pPr marL="44450" indent="-33338">
              <a:spcBef>
                <a:spcPts val="800"/>
              </a:spcBef>
              <a:spcAft>
                <a:spcPts val="800"/>
              </a:spcAft>
              <a:buFont typeface="Arial" panose="020B0604020202020204" pitchFamily="34" charset="0"/>
              <a:buChar char="•"/>
            </a:pPr>
            <a:r>
              <a:rPr lang="uk-UA" sz="2000" dirty="0">
                <a:latin typeface="Cambria" panose="02040503050406030204" pitchFamily="18" charset="0"/>
                <a:cs typeface="Times New Roman" panose="02020603050405020304" pitchFamily="18" charset="0"/>
              </a:rPr>
              <a:t>Кожен шостий опитаний </a:t>
            </a:r>
            <a:r>
              <a:rPr lang="uk-UA" sz="2000" b="1" dirty="0">
                <a:solidFill>
                  <a:srgbClr val="C00000"/>
                </a:solidFill>
                <a:latin typeface="Cambria" panose="02040503050406030204" pitchFamily="18" charset="0"/>
                <a:cs typeface="Times New Roman" panose="02020603050405020304" pitchFamily="18" charset="0"/>
              </a:rPr>
              <a:t>(18,3%) </a:t>
            </a:r>
            <a:r>
              <a:rPr lang="uk-UA" sz="2000" dirty="0">
                <a:latin typeface="Cambria" panose="02040503050406030204" pitchFamily="18" charset="0"/>
                <a:cs typeface="Times New Roman" panose="02020603050405020304" pitchFamily="18" charset="0"/>
              </a:rPr>
              <a:t>повідомив, що зазвичай лягає спати </a:t>
            </a:r>
            <a:r>
              <a:rPr lang="uk-UA" sz="2000" b="1" dirty="0">
                <a:latin typeface="Cambria" panose="02040503050406030204" pitchFamily="18" charset="0"/>
                <a:cs typeface="Times New Roman" panose="02020603050405020304" pitchFamily="18" charset="0"/>
              </a:rPr>
              <a:t>опівночі чи пізніші </a:t>
            </a:r>
            <a:r>
              <a:rPr lang="uk-UA" sz="2000" dirty="0">
                <a:latin typeface="Cambria" panose="02040503050406030204" pitchFamily="18" charset="0"/>
                <a:cs typeface="Times New Roman" panose="02020603050405020304" pitchFamily="18" charset="0"/>
              </a:rPr>
              <a:t>в дні, коли завтра потрібно йти до навчального закладу</a:t>
            </a:r>
            <a:r>
              <a:rPr lang="en-US" sz="2000" dirty="0">
                <a:latin typeface="Cambria" panose="02040503050406030204" pitchFamily="18" charset="0"/>
                <a:cs typeface="Times New Roman" panose="02020603050405020304" pitchFamily="18" charset="0"/>
              </a:rPr>
              <a:t>.</a:t>
            </a:r>
            <a:endParaRPr lang="uk-UA" sz="2000" dirty="0">
              <a:latin typeface="Cambria" panose="02040503050406030204" pitchFamily="18" charset="0"/>
              <a:cs typeface="Times New Roman" panose="02020603050405020304" pitchFamily="18" charset="0"/>
            </a:endParaRPr>
          </a:p>
          <a:p>
            <a:pPr marL="44450" indent="-33338">
              <a:spcBef>
                <a:spcPts val="800"/>
              </a:spcBef>
              <a:spcAft>
                <a:spcPts val="800"/>
              </a:spcAft>
              <a:buFont typeface="Arial" panose="020B0604020202020204" pitchFamily="34" charset="0"/>
              <a:buChar char="•"/>
            </a:pPr>
            <a:r>
              <a:rPr lang="uk-UA" sz="2000" dirty="0">
                <a:latin typeface="Cambria" panose="02040503050406030204" pitchFamily="18" charset="0"/>
                <a:cs typeface="Times New Roman" panose="02020603050405020304" pitchFamily="18" charset="0"/>
              </a:rPr>
              <a:t>У вихідні та канікулярні дні про пізнє завершення вихідного дня повідомила майже половина опитаних підлітків (</a:t>
            </a:r>
            <a:r>
              <a:rPr lang="uk-UA" sz="2000" b="1" dirty="0">
                <a:solidFill>
                  <a:srgbClr val="C00000"/>
                </a:solidFill>
                <a:latin typeface="Cambria" panose="02040503050406030204" pitchFamily="18" charset="0"/>
                <a:cs typeface="Times New Roman" panose="02020603050405020304" pitchFamily="18" charset="0"/>
              </a:rPr>
              <a:t>48,3%</a:t>
            </a:r>
            <a:r>
              <a:rPr lang="uk-UA" sz="2000" dirty="0">
                <a:latin typeface="Cambria" panose="02040503050406030204" pitchFamily="18" charset="0"/>
                <a:cs typeface="Times New Roman" panose="02020603050405020304" pitchFamily="18" charset="0"/>
              </a:rPr>
              <a:t>)</a:t>
            </a:r>
            <a:r>
              <a:rPr lang="en-US" sz="2000" dirty="0">
                <a:latin typeface="Cambria" panose="02040503050406030204" pitchFamily="18" charset="0"/>
                <a:cs typeface="Times New Roman" panose="02020603050405020304" pitchFamily="18" charset="0"/>
              </a:rPr>
              <a:t>.</a:t>
            </a:r>
            <a:endParaRPr lang="uk-UA" sz="2000" dirty="0">
              <a:latin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3416535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B2EAFC7D-5E8D-D14F-99E6-84D8CFF36ECD}"/>
              </a:ext>
            </a:extLst>
          </p:cNvPr>
          <p:cNvSpPr>
            <a:spLocks noGrp="1"/>
          </p:cNvSpPr>
          <p:nvPr>
            <p:ph type="title"/>
          </p:nvPr>
        </p:nvSpPr>
        <p:spPr>
          <a:xfrm>
            <a:off x="647405" y="65271"/>
            <a:ext cx="10921201" cy="687462"/>
          </a:xfrm>
        </p:spPr>
        <p:txBody>
          <a:bodyPr>
            <a:normAutofit/>
          </a:bodyPr>
          <a:lstStyle/>
          <a:p>
            <a:pPr algn="ctr"/>
            <a:r>
              <a:rPr lang="uk-UA" sz="3200" b="1" dirty="0">
                <a:solidFill>
                  <a:schemeClr val="tx2">
                    <a:lumMod val="50000"/>
                  </a:schemeClr>
                </a:solidFill>
                <a:latin typeface="Cambria" panose="02040503050406030204" pitchFamily="18" charset="0"/>
              </a:rPr>
              <a:t>Громадська активність (2)</a:t>
            </a:r>
            <a:endParaRPr lang="en-US" sz="3200" b="1" dirty="0">
              <a:solidFill>
                <a:schemeClr val="tx2">
                  <a:lumMod val="50000"/>
                </a:schemeClr>
              </a:solidFill>
              <a:latin typeface="Cambria" panose="02040503050406030204" pitchFamily="18" charset="0"/>
            </a:endParaRPr>
          </a:p>
        </p:txBody>
      </p:sp>
      <p:sp>
        <p:nvSpPr>
          <p:cNvPr id="2" name="Text Placeholder 1">
            <a:extLst>
              <a:ext uri="{FF2B5EF4-FFF2-40B4-BE49-F238E27FC236}">
                <a16:creationId xmlns:a16="http://schemas.microsoft.com/office/drawing/2014/main" xmlns="" id="{EF345A6A-CACC-E74F-BB53-0EDDAF6EDBE9}"/>
              </a:ext>
            </a:extLst>
          </p:cNvPr>
          <p:cNvSpPr>
            <a:spLocks noGrp="1"/>
          </p:cNvSpPr>
          <p:nvPr>
            <p:ph type="body" idx="1"/>
          </p:nvPr>
        </p:nvSpPr>
        <p:spPr>
          <a:xfrm>
            <a:off x="263352" y="679798"/>
            <a:ext cx="5254678" cy="607888"/>
          </a:xfrm>
        </p:spPr>
        <p:txBody>
          <a:bodyPr>
            <a:normAutofit/>
          </a:bodyPr>
          <a:lstStyle/>
          <a:p>
            <a:pPr algn="ctr"/>
            <a:r>
              <a:rPr lang="ru-RU" sz="1200" i="1" dirty="0" err="1">
                <a:latin typeface="Cambria" panose="02040503050406030204" pitchFamily="18" charset="0"/>
                <a:cs typeface="Times New Roman" panose="02020603050405020304" pitchFamily="18" charset="0"/>
              </a:rPr>
              <a:t>Залученість</a:t>
            </a:r>
            <a:r>
              <a:rPr lang="ru-RU" sz="1200" i="1" dirty="0">
                <a:latin typeface="Cambria" panose="02040503050406030204" pitchFamily="18" charset="0"/>
                <a:cs typeface="Times New Roman" panose="02020603050405020304" pitchFamily="18" charset="0"/>
              </a:rPr>
              <a:t> до </a:t>
            </a:r>
            <a:r>
              <a:rPr lang="ru-RU" sz="1200" i="1" dirty="0" err="1">
                <a:latin typeface="Cambria" panose="02040503050406030204" pitchFamily="18" charset="0"/>
                <a:cs typeface="Times New Roman" panose="02020603050405020304" pitchFamily="18" charset="0"/>
              </a:rPr>
              <a:t>участі</a:t>
            </a:r>
            <a:r>
              <a:rPr lang="ru-RU" sz="1200" i="1" dirty="0">
                <a:latin typeface="Cambria" panose="02040503050406030204" pitchFamily="18" charset="0"/>
                <a:cs typeface="Times New Roman" panose="02020603050405020304" pitchFamily="18" charset="0"/>
              </a:rPr>
              <a:t> у </a:t>
            </a:r>
            <a:r>
              <a:rPr lang="ru-RU" sz="1200" i="1" dirty="0" err="1">
                <a:latin typeface="Cambria" panose="02040503050406030204" pitchFamily="18" charset="0"/>
                <a:cs typeface="Times New Roman" panose="02020603050405020304" pitchFamily="18" charset="0"/>
              </a:rPr>
              <a:t>молодіжних</a:t>
            </a:r>
            <a:r>
              <a:rPr lang="ru-RU" sz="1200" i="1" dirty="0">
                <a:latin typeface="Cambria" panose="02040503050406030204" pitchFamily="18" charset="0"/>
                <a:cs typeface="Times New Roman" panose="02020603050405020304" pitchFamily="18" charset="0"/>
              </a:rPr>
              <a:t> </a:t>
            </a:r>
            <a:r>
              <a:rPr lang="ru-RU" sz="1200" i="1" dirty="0" err="1">
                <a:latin typeface="Cambria" panose="02040503050406030204" pitchFamily="18" charset="0"/>
                <a:cs typeface="Times New Roman" panose="02020603050405020304" pitchFamily="18" charset="0"/>
              </a:rPr>
              <a:t>гуртках</a:t>
            </a:r>
            <a:r>
              <a:rPr lang="ru-RU" sz="1200" i="1" dirty="0">
                <a:latin typeface="Cambria" panose="02040503050406030204" pitchFamily="18" charset="0"/>
                <a:cs typeface="Times New Roman" panose="02020603050405020304" pitchFamily="18" charset="0"/>
              </a:rPr>
              <a:t> (</a:t>
            </a:r>
            <a:r>
              <a:rPr lang="ru-RU" sz="1200" i="1" dirty="0" err="1">
                <a:latin typeface="Cambria" panose="02040503050406030204" pitchFamily="18" charset="0"/>
                <a:cs typeface="Times New Roman" panose="02020603050405020304" pitchFamily="18" charset="0"/>
              </a:rPr>
              <a:t>скаути</a:t>
            </a:r>
            <a:r>
              <a:rPr lang="ru-RU" sz="1200" i="1" dirty="0">
                <a:latin typeface="Cambria" panose="02040503050406030204" pitchFamily="18" charset="0"/>
                <a:cs typeface="Times New Roman" panose="02020603050405020304" pitchFamily="18" charset="0"/>
              </a:rPr>
              <a:t>, </a:t>
            </a:r>
            <a:r>
              <a:rPr lang="ru-RU" sz="1200" i="1" dirty="0" err="1">
                <a:latin typeface="Cambria" panose="02040503050406030204" pitchFamily="18" charset="0"/>
                <a:cs typeface="Times New Roman" panose="02020603050405020304" pitchFamily="18" charset="0"/>
              </a:rPr>
              <a:t>комп'ютерний</a:t>
            </a:r>
            <a:r>
              <a:rPr lang="ru-RU" sz="1200" i="1" dirty="0">
                <a:latin typeface="Cambria" panose="02040503050406030204" pitchFamily="18" charset="0"/>
                <a:cs typeface="Times New Roman" panose="02020603050405020304" pitchFamily="18" charset="0"/>
              </a:rPr>
              <a:t> клуб, </a:t>
            </a:r>
            <a:r>
              <a:rPr lang="ru-RU" sz="1200" i="1" dirty="0" err="1">
                <a:latin typeface="Cambria" panose="02040503050406030204" pitchFamily="18" charset="0"/>
                <a:cs typeface="Times New Roman" panose="02020603050405020304" pitchFamily="18" charset="0"/>
              </a:rPr>
              <a:t>шаховий</a:t>
            </a:r>
            <a:r>
              <a:rPr lang="ru-RU" sz="1200" i="1" dirty="0">
                <a:latin typeface="Cambria" panose="02040503050406030204" pitchFamily="18" charset="0"/>
                <a:cs typeface="Times New Roman" panose="02020603050405020304" pitchFamily="18" charset="0"/>
              </a:rPr>
              <a:t> клуб </a:t>
            </a:r>
            <a:r>
              <a:rPr lang="ru-RU" sz="1200" i="1" dirty="0" err="1">
                <a:latin typeface="Cambria" panose="02040503050406030204" pitchFamily="18" charset="0"/>
                <a:cs typeface="Times New Roman" panose="02020603050405020304" pitchFamily="18" charset="0"/>
              </a:rPr>
              <a:t>тощо</a:t>
            </a:r>
            <a:r>
              <a:rPr lang="ru-RU" sz="1200" i="1" dirty="0">
                <a:latin typeface="Cambria" panose="02040503050406030204" pitchFamily="18" charset="0"/>
                <a:cs typeface="Times New Roman" panose="02020603050405020304" pitchFamily="18" charset="0"/>
              </a:rPr>
              <a:t>)</a:t>
            </a:r>
            <a:endParaRPr lang="en-US" sz="1200" i="1" dirty="0">
              <a:latin typeface="Cambria" panose="02040503050406030204" pitchFamily="18" charset="0"/>
              <a:cs typeface="Times New Roman" panose="02020603050405020304" pitchFamily="18" charset="0"/>
            </a:endParaRPr>
          </a:p>
        </p:txBody>
      </p:sp>
      <p:graphicFrame>
        <p:nvGraphicFramePr>
          <p:cNvPr id="7" name="Content Placeholder 6">
            <a:extLst>
              <a:ext uri="{FF2B5EF4-FFF2-40B4-BE49-F238E27FC236}">
                <a16:creationId xmlns:a16="http://schemas.microsoft.com/office/drawing/2014/main" xmlns="" id="{9A370CD8-CF07-4743-9443-01330A9FD829}"/>
              </a:ext>
            </a:extLst>
          </p:cNvPr>
          <p:cNvGraphicFramePr>
            <a:graphicFrameLocks noGrp="1"/>
          </p:cNvGraphicFramePr>
          <p:nvPr>
            <p:ph sz="half" idx="2"/>
            <p:extLst>
              <p:ext uri="{D42A27DB-BD31-4B8C-83A1-F6EECF244321}">
                <p14:modId xmlns:p14="http://schemas.microsoft.com/office/powerpoint/2010/main" val="3303688824"/>
              </p:ext>
            </p:extLst>
          </p:nvPr>
        </p:nvGraphicFramePr>
        <p:xfrm>
          <a:off x="47851" y="1287686"/>
          <a:ext cx="6048149" cy="398262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xmlns="" id="{489D44EF-C470-0743-9256-D0704DD25750}"/>
              </a:ext>
            </a:extLst>
          </p:cNvPr>
          <p:cNvSpPr>
            <a:spLocks noGrp="1"/>
          </p:cNvSpPr>
          <p:nvPr>
            <p:ph type="body" sz="quarter" idx="3"/>
          </p:nvPr>
        </p:nvSpPr>
        <p:spPr>
          <a:xfrm>
            <a:off x="6231002" y="676748"/>
            <a:ext cx="5612430" cy="589756"/>
          </a:xfrm>
        </p:spPr>
        <p:txBody>
          <a:bodyPr>
            <a:noAutofit/>
          </a:bodyPr>
          <a:lstStyle/>
          <a:p>
            <a:pPr algn="ctr"/>
            <a:r>
              <a:rPr lang="ru-RU" sz="1200" i="1" dirty="0" err="1">
                <a:latin typeface="Cambria" panose="02040503050406030204" pitchFamily="18" charset="0"/>
                <a:cs typeface="Times New Roman" panose="02020603050405020304" pitchFamily="18" charset="0"/>
              </a:rPr>
              <a:t>Обізнаність</a:t>
            </a:r>
            <a:r>
              <a:rPr lang="ru-RU" sz="1200" i="1" dirty="0">
                <a:latin typeface="Cambria" panose="02040503050406030204" pitchFamily="18" charset="0"/>
                <a:cs typeface="Times New Roman" panose="02020603050405020304" pitchFamily="18" charset="0"/>
              </a:rPr>
              <a:t> про </a:t>
            </a:r>
            <a:r>
              <a:rPr lang="ru-RU" sz="1200" i="1" dirty="0" err="1">
                <a:latin typeface="Cambria" panose="02040503050406030204" pitchFamily="18" charset="0"/>
                <a:cs typeface="Times New Roman" panose="02020603050405020304" pitchFamily="18" charset="0"/>
              </a:rPr>
              <a:t>існування</a:t>
            </a:r>
            <a:r>
              <a:rPr lang="ru-RU" sz="1200" i="1" dirty="0">
                <a:latin typeface="Cambria" panose="02040503050406030204" pitchFamily="18" charset="0"/>
                <a:cs typeface="Times New Roman" panose="02020603050405020304" pitchFamily="18" charset="0"/>
              </a:rPr>
              <a:t> та </a:t>
            </a:r>
            <a:r>
              <a:rPr lang="ru-RU" sz="1200" i="1" dirty="0" err="1">
                <a:latin typeface="Cambria" panose="02040503050406030204" pitchFamily="18" charset="0"/>
                <a:cs typeface="Times New Roman" panose="02020603050405020304" pitchFamily="18" charset="0"/>
              </a:rPr>
              <a:t>дільність</a:t>
            </a:r>
            <a:r>
              <a:rPr lang="ru-RU" sz="1200" i="1" dirty="0">
                <a:latin typeface="Cambria" panose="02040503050406030204" pitchFamily="18" charset="0"/>
                <a:cs typeface="Times New Roman" panose="02020603050405020304" pitchFamily="18" charset="0"/>
              </a:rPr>
              <a:t> </a:t>
            </a:r>
            <a:r>
              <a:rPr lang="ru-RU" sz="1200" i="1" dirty="0" err="1">
                <a:latin typeface="Cambria" panose="02040503050406030204" pitchFamily="18" charset="0"/>
                <a:cs typeface="Times New Roman" panose="02020603050405020304" pitchFamily="18" charset="0"/>
              </a:rPr>
              <a:t>дитячих</a:t>
            </a:r>
            <a:r>
              <a:rPr lang="ru-RU" sz="1200" i="1" dirty="0">
                <a:latin typeface="Cambria" panose="02040503050406030204" pitchFamily="18" charset="0"/>
                <a:cs typeface="Times New Roman" panose="02020603050405020304" pitchFamily="18" charset="0"/>
              </a:rPr>
              <a:t> та </a:t>
            </a:r>
            <a:r>
              <a:rPr lang="ru-RU" sz="1200" i="1" dirty="0" err="1">
                <a:latin typeface="Cambria" panose="02040503050406030204" pitchFamily="18" charset="0"/>
                <a:cs typeface="Times New Roman" panose="02020603050405020304" pitchFamily="18" charset="0"/>
              </a:rPr>
              <a:t>молодіжних</a:t>
            </a:r>
            <a:r>
              <a:rPr lang="ru-RU" sz="1200" i="1" dirty="0">
                <a:latin typeface="Cambria" panose="02040503050406030204" pitchFamily="18" charset="0"/>
                <a:cs typeface="Times New Roman" panose="02020603050405020304" pitchFamily="18" charset="0"/>
              </a:rPr>
              <a:t> ГО в </a:t>
            </a:r>
            <a:r>
              <a:rPr lang="ru-RU" sz="1200" i="1" dirty="0" err="1">
                <a:latin typeface="Cambria" panose="02040503050406030204" pitchFamily="18" charset="0"/>
                <a:cs typeface="Times New Roman" panose="02020603050405020304" pitchFamily="18" charset="0"/>
              </a:rPr>
              <a:t>населеному</a:t>
            </a:r>
            <a:r>
              <a:rPr lang="ru-RU" sz="1200" i="1" dirty="0">
                <a:latin typeface="Cambria" panose="02040503050406030204" pitchFamily="18" charset="0"/>
                <a:cs typeface="Times New Roman" panose="02020603050405020304" pitchFamily="18" charset="0"/>
              </a:rPr>
              <a:t> </a:t>
            </a:r>
            <a:r>
              <a:rPr lang="ru-RU" sz="1200" i="1" dirty="0" err="1">
                <a:latin typeface="Cambria" panose="02040503050406030204" pitchFamily="18" charset="0"/>
                <a:cs typeface="Times New Roman" panose="02020603050405020304" pitchFamily="18" charset="0"/>
              </a:rPr>
              <a:t>пункті</a:t>
            </a:r>
            <a:endParaRPr lang="en-US" sz="1200" i="1" dirty="0">
              <a:latin typeface="Cambria" panose="02040503050406030204" pitchFamily="18" charset="0"/>
              <a:cs typeface="Times New Roman" panose="02020603050405020304" pitchFamily="18" charset="0"/>
            </a:endParaRPr>
          </a:p>
        </p:txBody>
      </p:sp>
      <p:graphicFrame>
        <p:nvGraphicFramePr>
          <p:cNvPr id="8" name="Content Placeholder 7">
            <a:extLst>
              <a:ext uri="{FF2B5EF4-FFF2-40B4-BE49-F238E27FC236}">
                <a16:creationId xmlns:a16="http://schemas.microsoft.com/office/drawing/2014/main" xmlns="" id="{A075077D-EA2F-924C-8DE3-F0790B87017B}"/>
              </a:ext>
            </a:extLst>
          </p:cNvPr>
          <p:cNvGraphicFramePr>
            <a:graphicFrameLocks noGrp="1"/>
          </p:cNvGraphicFramePr>
          <p:nvPr>
            <p:ph sz="quarter" idx="4"/>
            <p:extLst>
              <p:ext uri="{D42A27DB-BD31-4B8C-83A1-F6EECF244321}">
                <p14:modId xmlns:p14="http://schemas.microsoft.com/office/powerpoint/2010/main" val="2965420136"/>
              </p:ext>
            </p:extLst>
          </p:nvPr>
        </p:nvGraphicFramePr>
        <p:xfrm>
          <a:off x="5807968" y="1217379"/>
          <a:ext cx="6264697" cy="3951154"/>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angle 2">
            <a:extLst>
              <a:ext uri="{FF2B5EF4-FFF2-40B4-BE49-F238E27FC236}">
                <a16:creationId xmlns:a16="http://schemas.microsoft.com/office/drawing/2014/main" xmlns="" id="{2F1CA0AD-24A9-3A46-A365-4F966995004E}"/>
              </a:ext>
            </a:extLst>
          </p:cNvPr>
          <p:cNvSpPr/>
          <p:nvPr/>
        </p:nvSpPr>
        <p:spPr>
          <a:xfrm>
            <a:off x="119336" y="5529941"/>
            <a:ext cx="12072664" cy="1231106"/>
          </a:xfrm>
          <a:prstGeom prst="rect">
            <a:avLst/>
          </a:prstGeom>
        </p:spPr>
        <p:txBody>
          <a:bodyPr wrap="square">
            <a:spAutoFit/>
          </a:bodyPr>
          <a:lstStyle/>
          <a:p>
            <a:pPr algn="just"/>
            <a:r>
              <a:rPr lang="uk-UA" b="1" dirty="0">
                <a:solidFill>
                  <a:srgbClr val="B32F6B"/>
                </a:solidFill>
                <a:latin typeface="Cambria" panose="02040503050406030204" pitchFamily="18" charset="0"/>
                <a:cs typeface="Times New Roman" panose="02020603050405020304" pitchFamily="18" charset="0"/>
              </a:rPr>
              <a:t>19,9%</a:t>
            </a:r>
            <a:r>
              <a:rPr lang="uk-UA" dirty="0">
                <a:latin typeface="Cambria" panose="02040503050406030204" pitchFamily="18" charset="0"/>
                <a:cs typeface="Times New Roman" panose="02020603050405020304" pitchFamily="18" charset="0"/>
              </a:rPr>
              <a:t> готові особисто долучатися до громадських ініціатив у житті своєї громади</a:t>
            </a:r>
            <a:endParaRPr lang="en-US" dirty="0">
              <a:latin typeface="Cambria" panose="02040503050406030204" pitchFamily="18" charset="0"/>
              <a:cs typeface="Times New Roman" panose="02020603050405020304" pitchFamily="18" charset="0"/>
            </a:endParaRPr>
          </a:p>
          <a:p>
            <a:pPr algn="just"/>
            <a:r>
              <a:rPr lang="uk-UA" b="1" dirty="0">
                <a:solidFill>
                  <a:srgbClr val="B32F6B"/>
                </a:solidFill>
                <a:latin typeface="Cambria" panose="02040503050406030204" pitchFamily="18" charset="0"/>
                <a:cs typeface="Times New Roman" panose="02020603050405020304" pitchFamily="18" charset="0"/>
              </a:rPr>
              <a:t>14</a:t>
            </a:r>
            <a:r>
              <a:rPr lang="en-US" b="1" dirty="0">
                <a:solidFill>
                  <a:srgbClr val="B32F6B"/>
                </a:solidFill>
                <a:latin typeface="Cambria" panose="02040503050406030204" pitchFamily="18" charset="0"/>
                <a:cs typeface="Times New Roman" panose="02020603050405020304" pitchFamily="18" charset="0"/>
              </a:rPr>
              <a:t>,</a:t>
            </a:r>
            <a:r>
              <a:rPr lang="uk-UA" b="1" dirty="0">
                <a:solidFill>
                  <a:srgbClr val="B32F6B"/>
                </a:solidFill>
                <a:latin typeface="Cambria" panose="02040503050406030204" pitchFamily="18" charset="0"/>
                <a:cs typeface="Times New Roman" panose="02020603050405020304" pitchFamily="18" charset="0"/>
              </a:rPr>
              <a:t>9%</a:t>
            </a:r>
            <a:r>
              <a:rPr lang="uk-UA" dirty="0">
                <a:latin typeface="Cambria" panose="02040503050406030204" pitchFamily="18" charset="0"/>
                <a:cs typeface="Times New Roman" panose="02020603050405020304" pitchFamily="18" charset="0"/>
              </a:rPr>
              <a:t> готові розділити ініціативу з іншими</a:t>
            </a:r>
          </a:p>
          <a:p>
            <a:pPr algn="just"/>
            <a:endParaRPr lang="uk-UA" sz="2600" dirty="0">
              <a:latin typeface="Times New Roman" panose="02020603050405020304" pitchFamily="18" charset="0"/>
              <a:cs typeface="Times New Roman" panose="02020603050405020304" pitchFamily="18" charset="0"/>
            </a:endParaRPr>
          </a:p>
        </p:txBody>
      </p:sp>
      <p:sp>
        <p:nvSpPr>
          <p:cNvPr id="6" name="TextBox 5"/>
          <p:cNvSpPr txBox="1"/>
          <p:nvPr/>
        </p:nvSpPr>
        <p:spPr>
          <a:xfrm>
            <a:off x="10776520" y="1196752"/>
            <a:ext cx="1080120" cy="461665"/>
          </a:xfrm>
          <a:prstGeom prst="rect">
            <a:avLst/>
          </a:prstGeom>
          <a:noFill/>
        </p:spPr>
        <p:txBody>
          <a:bodyPr wrap="square" rtlCol="0">
            <a:spAutoFit/>
          </a:bodyPr>
          <a:lstStyle/>
          <a:p>
            <a:r>
              <a:rPr lang="uk-UA" b="1" dirty="0" smtClean="0">
                <a:solidFill>
                  <a:srgbClr val="00B050"/>
                </a:solidFill>
              </a:rPr>
              <a:t>22,6%</a:t>
            </a:r>
            <a:endParaRPr lang="ru-RU" b="1" dirty="0">
              <a:solidFill>
                <a:srgbClr val="00B050"/>
              </a:solidFill>
            </a:endParaRPr>
          </a:p>
        </p:txBody>
      </p:sp>
      <p:cxnSp>
        <p:nvCxnSpPr>
          <p:cNvPr id="10" name="Прямая со стрелкой 9"/>
          <p:cNvCxnSpPr/>
          <p:nvPr/>
        </p:nvCxnSpPr>
        <p:spPr>
          <a:xfrm>
            <a:off x="10344472" y="1427584"/>
            <a:ext cx="36004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Прямоугольник 10"/>
          <p:cNvSpPr/>
          <p:nvPr/>
        </p:nvSpPr>
        <p:spPr>
          <a:xfrm>
            <a:off x="10776520" y="1196752"/>
            <a:ext cx="1008112" cy="461665"/>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Прямоугольник 11"/>
          <p:cNvSpPr/>
          <p:nvPr/>
        </p:nvSpPr>
        <p:spPr>
          <a:xfrm>
            <a:off x="6023992" y="2348880"/>
            <a:ext cx="1008112" cy="792088"/>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4" name="Прямая со стрелкой 13"/>
          <p:cNvCxnSpPr/>
          <p:nvPr/>
        </p:nvCxnSpPr>
        <p:spPr>
          <a:xfrm flipH="1">
            <a:off x="6528048" y="1916832"/>
            <a:ext cx="504056" cy="3600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Прямая со стрелкой 17"/>
          <p:cNvCxnSpPr/>
          <p:nvPr/>
        </p:nvCxnSpPr>
        <p:spPr>
          <a:xfrm flipH="1" flipV="1">
            <a:off x="6672064" y="3212976"/>
            <a:ext cx="432048" cy="5040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69184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B2EAFC7D-5E8D-D14F-99E6-84D8CFF36ECD}"/>
              </a:ext>
            </a:extLst>
          </p:cNvPr>
          <p:cNvSpPr>
            <a:spLocks noGrp="1"/>
          </p:cNvSpPr>
          <p:nvPr>
            <p:ph type="title"/>
          </p:nvPr>
        </p:nvSpPr>
        <p:spPr>
          <a:xfrm>
            <a:off x="647405" y="65271"/>
            <a:ext cx="10921201" cy="687462"/>
          </a:xfrm>
        </p:spPr>
        <p:txBody>
          <a:bodyPr>
            <a:normAutofit/>
          </a:bodyPr>
          <a:lstStyle/>
          <a:p>
            <a:pPr algn="ctr"/>
            <a:r>
              <a:rPr lang="uk-UA" sz="3200" b="1" dirty="0">
                <a:solidFill>
                  <a:schemeClr val="tx2">
                    <a:lumMod val="50000"/>
                  </a:schemeClr>
                </a:solidFill>
                <a:latin typeface="Cambria" panose="02040503050406030204" pitchFamily="18" charset="0"/>
              </a:rPr>
              <a:t>Гендерні стереотипи</a:t>
            </a:r>
            <a:endParaRPr lang="en-US" sz="3200" b="1" dirty="0">
              <a:solidFill>
                <a:schemeClr val="tx2">
                  <a:lumMod val="50000"/>
                </a:schemeClr>
              </a:solidFill>
              <a:latin typeface="Cambria" panose="02040503050406030204" pitchFamily="18" charset="0"/>
            </a:endParaRPr>
          </a:p>
        </p:txBody>
      </p:sp>
      <p:graphicFrame>
        <p:nvGraphicFramePr>
          <p:cNvPr id="14" name="Chart 13">
            <a:extLst>
              <a:ext uri="{FF2B5EF4-FFF2-40B4-BE49-F238E27FC236}">
                <a16:creationId xmlns:a16="http://schemas.microsoft.com/office/drawing/2014/main" xmlns="" id="{D58A3E17-E4F9-2B42-A712-3FD414078AE5}"/>
              </a:ext>
            </a:extLst>
          </p:cNvPr>
          <p:cNvGraphicFramePr/>
          <p:nvPr>
            <p:extLst>
              <p:ext uri="{D42A27DB-BD31-4B8C-83A1-F6EECF244321}">
                <p14:modId xmlns:p14="http://schemas.microsoft.com/office/powerpoint/2010/main" val="764603925"/>
              </p:ext>
            </p:extLst>
          </p:nvPr>
        </p:nvGraphicFramePr>
        <p:xfrm>
          <a:off x="191344" y="782135"/>
          <a:ext cx="7344816" cy="5311161"/>
        </p:xfrm>
        <a:graphic>
          <a:graphicData uri="http://schemas.openxmlformats.org/drawingml/2006/chart">
            <c:chart xmlns:c="http://schemas.openxmlformats.org/drawingml/2006/chart" xmlns:r="http://schemas.openxmlformats.org/officeDocument/2006/relationships" r:id="rId2"/>
          </a:graphicData>
        </a:graphic>
      </p:graphicFrame>
      <p:sp>
        <p:nvSpPr>
          <p:cNvPr id="15" name="TextBox 14">
            <a:extLst>
              <a:ext uri="{FF2B5EF4-FFF2-40B4-BE49-F238E27FC236}">
                <a16:creationId xmlns:a16="http://schemas.microsoft.com/office/drawing/2014/main" xmlns="" id="{CB0724A8-280E-2D49-BE86-7845B9DAD514}"/>
              </a:ext>
            </a:extLst>
          </p:cNvPr>
          <p:cNvSpPr txBox="1"/>
          <p:nvPr/>
        </p:nvSpPr>
        <p:spPr>
          <a:xfrm>
            <a:off x="1343472" y="6237312"/>
            <a:ext cx="5400600" cy="307777"/>
          </a:xfrm>
          <a:prstGeom prst="rect">
            <a:avLst/>
          </a:prstGeom>
          <a:noFill/>
        </p:spPr>
        <p:txBody>
          <a:bodyPr wrap="square" rtlCol="0">
            <a:spAutoFit/>
          </a:bodyPr>
          <a:lstStyle/>
          <a:p>
            <a:r>
              <a:rPr lang="en-US" sz="1400" i="1" dirty="0">
                <a:latin typeface="Cambria" panose="02040503050406030204" pitchFamily="18" charset="0"/>
                <a:cs typeface="Times New Roman" panose="02020603050405020304" pitchFamily="18" charset="0"/>
              </a:rPr>
              <a:t>*</a:t>
            </a:r>
            <a:r>
              <a:rPr lang="uk-UA" sz="1400" i="1" dirty="0">
                <a:latin typeface="Cambria" panose="02040503050406030204" pitchFamily="18" charset="0"/>
                <a:cs typeface="Times New Roman" panose="02020603050405020304" pitchFamily="18" charset="0"/>
              </a:rPr>
              <a:t>Індекс був розрахований для п’яти тверджень</a:t>
            </a:r>
            <a:endParaRPr lang="en-US" sz="1400" i="1" dirty="0">
              <a:latin typeface="Cambria" panose="02040503050406030204" pitchFamily="18" charset="0"/>
              <a:cs typeface="Times New Roman" panose="02020603050405020304" pitchFamily="18" charset="0"/>
            </a:endParaRPr>
          </a:p>
        </p:txBody>
      </p:sp>
      <p:sp>
        <p:nvSpPr>
          <p:cNvPr id="16" name="TextBox 15">
            <a:extLst>
              <a:ext uri="{FF2B5EF4-FFF2-40B4-BE49-F238E27FC236}">
                <a16:creationId xmlns:a16="http://schemas.microsoft.com/office/drawing/2014/main" xmlns="" id="{DAB75DCA-52B8-774D-AE13-D56D48D56E9D}"/>
              </a:ext>
            </a:extLst>
          </p:cNvPr>
          <p:cNvSpPr txBox="1"/>
          <p:nvPr/>
        </p:nvSpPr>
        <p:spPr>
          <a:xfrm>
            <a:off x="6960096" y="782136"/>
            <a:ext cx="4896544" cy="5878532"/>
          </a:xfrm>
          <a:prstGeom prst="rect">
            <a:avLst/>
          </a:prstGeom>
          <a:noFill/>
        </p:spPr>
        <p:txBody>
          <a:bodyPr wrap="square" rtlCol="0">
            <a:spAutoFit/>
          </a:bodyPr>
          <a:lstStyle/>
          <a:p>
            <a:r>
              <a:rPr lang="uk-UA" sz="2200" dirty="0">
                <a:latin typeface="Cambria" panose="02040503050406030204" pitchFamily="18" charset="0"/>
                <a:cs typeface="Times New Roman" panose="02020603050405020304" pitchFamily="18" charset="0"/>
              </a:rPr>
              <a:t>Третина хлопців </a:t>
            </a:r>
            <a:r>
              <a:rPr lang="uk-UA" sz="2200" b="1" dirty="0">
                <a:solidFill>
                  <a:srgbClr val="C00000"/>
                </a:solidFill>
                <a:latin typeface="Cambria" panose="02040503050406030204" pitchFamily="18" charset="0"/>
                <a:cs typeface="Times New Roman" panose="02020603050405020304" pitchFamily="18" charset="0"/>
              </a:rPr>
              <a:t>(30,9%) </a:t>
            </a:r>
            <a:r>
              <a:rPr lang="uk-UA" sz="2200" dirty="0">
                <a:latin typeface="Cambria" panose="02040503050406030204" pitchFamily="18" charset="0"/>
                <a:cs typeface="Times New Roman" panose="02020603050405020304" pitchFamily="18" charset="0"/>
              </a:rPr>
              <a:t>та </a:t>
            </a:r>
            <a:r>
              <a:rPr lang="uk-UA" sz="2200" b="1" dirty="0">
                <a:solidFill>
                  <a:srgbClr val="C00000"/>
                </a:solidFill>
                <a:latin typeface="Cambria" panose="02040503050406030204" pitchFamily="18" charset="0"/>
                <a:cs typeface="Times New Roman" panose="02020603050405020304" pitchFamily="18" charset="0"/>
              </a:rPr>
              <a:t>17% </a:t>
            </a:r>
            <a:r>
              <a:rPr lang="uk-UA" sz="2200" dirty="0">
                <a:latin typeface="Cambria" panose="02040503050406030204" pitchFamily="18" charset="0"/>
                <a:cs typeface="Times New Roman" panose="02020603050405020304" pitchFamily="18" charset="0"/>
              </a:rPr>
              <a:t>дівчат згодні, що до закладів вищої освіти необхідно вступати більшою мірою синам, ніж дочкам.</a:t>
            </a:r>
          </a:p>
          <a:p>
            <a:endParaRPr lang="uk-UA" sz="2200" dirty="0">
              <a:latin typeface="Cambria" panose="02040503050406030204" pitchFamily="18" charset="0"/>
              <a:cs typeface="Times New Roman" panose="02020603050405020304" pitchFamily="18" charset="0"/>
            </a:endParaRPr>
          </a:p>
          <a:p>
            <a:r>
              <a:rPr lang="uk-UA" sz="2200" b="1" dirty="0">
                <a:solidFill>
                  <a:srgbClr val="C00000"/>
                </a:solidFill>
                <a:latin typeface="Cambria" panose="02040503050406030204" pitchFamily="18" charset="0"/>
                <a:cs typeface="Times New Roman" panose="02020603050405020304" pitchFamily="18" charset="0"/>
              </a:rPr>
              <a:t>44% </a:t>
            </a:r>
            <a:r>
              <a:rPr lang="uk-UA" sz="2200" dirty="0">
                <a:latin typeface="Cambria" panose="02040503050406030204" pitchFamily="18" charset="0"/>
                <a:cs typeface="Times New Roman" panose="02020603050405020304" pitchFamily="18" charset="0"/>
              </a:rPr>
              <a:t>хлопців та </a:t>
            </a:r>
            <a:r>
              <a:rPr lang="uk-UA" sz="2200" b="1" dirty="0">
                <a:solidFill>
                  <a:srgbClr val="C00000"/>
                </a:solidFill>
                <a:latin typeface="Cambria" panose="02040503050406030204" pitchFamily="18" charset="0"/>
                <a:cs typeface="Times New Roman" panose="02020603050405020304" pitchFamily="18" charset="0"/>
              </a:rPr>
              <a:t>30,5% </a:t>
            </a:r>
            <a:r>
              <a:rPr lang="uk-UA" sz="2200" dirty="0">
                <a:latin typeface="Cambria" panose="02040503050406030204" pitchFamily="18" charset="0"/>
                <a:cs typeface="Times New Roman" panose="02020603050405020304" pitchFamily="18" charset="0"/>
              </a:rPr>
              <a:t>дівчат вважають, що дівчата повинні більше цікавитися тим, як стати гарною жінкою та матір’ю, ніж бажати професійної чи ділової кар’єри.</a:t>
            </a:r>
          </a:p>
          <a:p>
            <a:endParaRPr lang="uk-UA" sz="2200" dirty="0">
              <a:latin typeface="Cambria" panose="02040503050406030204" pitchFamily="18" charset="0"/>
              <a:cs typeface="Times New Roman" panose="02020603050405020304" pitchFamily="18" charset="0"/>
            </a:endParaRPr>
          </a:p>
          <a:p>
            <a:r>
              <a:rPr lang="uk-UA" sz="2200" b="1" dirty="0">
                <a:solidFill>
                  <a:srgbClr val="C00000"/>
                </a:solidFill>
                <a:latin typeface="Cambria" panose="02040503050406030204" pitchFamily="18" charset="0"/>
                <a:cs typeface="Times New Roman" panose="02020603050405020304" pitchFamily="18" charset="0"/>
              </a:rPr>
              <a:t>40,7% </a:t>
            </a:r>
            <a:r>
              <a:rPr lang="uk-UA" sz="2200" dirty="0">
                <a:latin typeface="Cambria" panose="02040503050406030204" pitchFamily="18" charset="0"/>
                <a:cs typeface="Times New Roman" panose="02020603050405020304" pitchFamily="18" charset="0"/>
              </a:rPr>
              <a:t>хлопців та </a:t>
            </a:r>
            <a:r>
              <a:rPr lang="uk-UA" sz="2200" b="1" dirty="0">
                <a:solidFill>
                  <a:srgbClr val="C00000"/>
                </a:solidFill>
                <a:latin typeface="Cambria" panose="02040503050406030204" pitchFamily="18" charset="0"/>
                <a:cs typeface="Times New Roman" panose="02020603050405020304" pitchFamily="18" charset="0"/>
              </a:rPr>
              <a:t>26,6% </a:t>
            </a:r>
            <a:r>
              <a:rPr lang="uk-UA" sz="2200" dirty="0">
                <a:latin typeface="Cambria" panose="02040503050406030204" pitchFamily="18" charset="0"/>
                <a:cs typeface="Times New Roman" panose="02020603050405020304" pitchFamily="18" charset="0"/>
              </a:rPr>
              <a:t>вважають, що в прийнятті сімейних рішень у батька  має бути більше влади, ніж у матері</a:t>
            </a:r>
            <a:r>
              <a:rPr lang="en-US" sz="2200" dirty="0">
                <a:latin typeface="Cambria" panose="02040503050406030204" pitchFamily="18" charset="0"/>
                <a:cs typeface="Times New Roman" panose="02020603050405020304" pitchFamily="18" charset="0"/>
              </a:rPr>
              <a:t>.</a:t>
            </a:r>
            <a:endParaRPr lang="uk-UA" sz="2200" dirty="0">
              <a:latin typeface="Cambria" panose="020405030504060302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342675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ChangeAspect="1"/>
          </p:cNvGraphicFramePr>
          <p:nvPr>
            <p:extLst>
              <p:ext uri="{D42A27DB-BD31-4B8C-83A1-F6EECF244321}">
                <p14:modId xmlns:p14="http://schemas.microsoft.com/office/powerpoint/2010/main" val="92974491"/>
              </p:ext>
            </p:extLst>
          </p:nvPr>
        </p:nvGraphicFramePr>
        <p:xfrm>
          <a:off x="431371" y="210634"/>
          <a:ext cx="2960291" cy="1084815"/>
        </p:xfrm>
        <a:graphic>
          <a:graphicData uri="http://schemas.openxmlformats.org/presentationml/2006/ole">
            <mc:AlternateContent xmlns:mc="http://schemas.openxmlformats.org/markup-compatibility/2006">
              <mc:Choice xmlns:v="urn:schemas-microsoft-com:vml" Requires="v">
                <p:oleObj spid="_x0000_s1038" name="Точечный рисунок" r:id="rId4" imgW="5047619" imgH="2057143" progId="PBrush">
                  <p:embed/>
                </p:oleObj>
              </mc:Choice>
              <mc:Fallback>
                <p:oleObj name="Точечный рисунок" r:id="rId4" imgW="5047619" imgH="2057143" progId="PBrush">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1371" y="210634"/>
                        <a:ext cx="2960291" cy="1084815"/>
                      </a:xfrm>
                      <a:prstGeom prst="rect">
                        <a:avLst/>
                      </a:prstGeom>
                      <a:noFill/>
                      <a:ln>
                        <a:noFill/>
                      </a:ln>
                      <a:extLst/>
                    </p:spPr>
                  </p:pic>
                </p:oleObj>
              </mc:Fallback>
            </mc:AlternateContent>
          </a:graphicData>
        </a:graphic>
      </p:graphicFrame>
      <p:pic>
        <p:nvPicPr>
          <p:cNvPr id="5" name="Picture 8" descr="uisr_emblem_new"/>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099169" y="309052"/>
            <a:ext cx="3744416" cy="840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descr="D:\1_UISR, Savchook Lyubov\WEB-SITE UISR\About us\Logo partners UISR\unisef.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496267" y="309052"/>
            <a:ext cx="3508483" cy="79236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3849344" y="6063334"/>
            <a:ext cx="4145687" cy="830997"/>
          </a:xfrm>
          <a:prstGeom prst="rect">
            <a:avLst/>
          </a:prstGeom>
          <a:noFill/>
        </p:spPr>
        <p:txBody>
          <a:bodyPr wrap="none" rtlCol="0">
            <a:spAutoFit/>
          </a:bodyPr>
          <a:lstStyle/>
          <a:p>
            <a:r>
              <a:rPr lang="en-GB" dirty="0">
                <a:hlinkClick r:id="rId8"/>
              </a:rPr>
              <a:t>http://</a:t>
            </a:r>
            <a:r>
              <a:rPr lang="en-GB" dirty="0" smtClean="0">
                <a:hlinkClick r:id="rId8"/>
              </a:rPr>
              <a:t>www.uisr.org.ua/espad</a:t>
            </a:r>
            <a:endParaRPr lang="en-GB" dirty="0" smtClean="0"/>
          </a:p>
          <a:p>
            <a:r>
              <a:rPr lang="en-GB" dirty="0">
                <a:hlinkClick r:id="rId9"/>
              </a:rPr>
              <a:t>http://</a:t>
            </a:r>
            <a:r>
              <a:rPr lang="en-GB" dirty="0" smtClean="0">
                <a:hlinkClick r:id="rId9"/>
              </a:rPr>
              <a:t>www.espad.org</a:t>
            </a:r>
            <a:r>
              <a:rPr lang="en-GB" dirty="0" smtClean="0"/>
              <a:t> </a:t>
            </a:r>
            <a:endParaRPr lang="uk-UA" dirty="0"/>
          </a:p>
        </p:txBody>
      </p:sp>
      <p:sp>
        <p:nvSpPr>
          <p:cNvPr id="10" name="Заголовок 1"/>
          <p:cNvSpPr>
            <a:spLocks noGrp="1"/>
          </p:cNvSpPr>
          <p:nvPr>
            <p:ph type="ctrTitle"/>
          </p:nvPr>
        </p:nvSpPr>
        <p:spPr>
          <a:xfrm>
            <a:off x="158338" y="1816592"/>
            <a:ext cx="12033663" cy="1122468"/>
          </a:xfrm>
        </p:spPr>
        <p:txBody>
          <a:bodyPr>
            <a:normAutofit/>
          </a:bodyPr>
          <a:lstStyle/>
          <a:p>
            <a:pPr>
              <a:lnSpc>
                <a:spcPct val="90000"/>
              </a:lnSpc>
            </a:pPr>
            <a:r>
              <a:rPr lang="uk-UA" sz="2200" b="1" i="1" dirty="0">
                <a:solidFill>
                  <a:schemeClr val="accent1"/>
                </a:solidFill>
              </a:rPr>
              <a:t>«Європейське опитування учнів щодо вживання алкоголю та наркотиків - </a:t>
            </a:r>
            <a:r>
              <a:rPr lang="uk-UA" sz="2200" b="1" i="1" dirty="0" smtClean="0">
                <a:solidFill>
                  <a:schemeClr val="accent1"/>
                </a:solidFill>
              </a:rPr>
              <a:t>ESPAD»</a:t>
            </a:r>
            <a:br>
              <a:rPr lang="uk-UA" sz="2200" b="1" i="1" dirty="0" smtClean="0">
                <a:solidFill>
                  <a:schemeClr val="accent1"/>
                </a:solidFill>
              </a:rPr>
            </a:br>
            <a:r>
              <a:rPr lang="uk-UA" sz="2200" b="1" i="1" dirty="0" smtClean="0">
                <a:solidFill>
                  <a:schemeClr val="accent1"/>
                </a:solidFill>
              </a:rPr>
              <a:t>(1995 – 1999 – 2003 – 2007 – 2011 – 2015 – 2019)</a:t>
            </a:r>
            <a:endParaRPr lang="uk-UA" sz="2200" b="1" i="1" dirty="0">
              <a:solidFill>
                <a:schemeClr val="accent1"/>
              </a:solidFill>
            </a:endParaRPr>
          </a:p>
        </p:txBody>
      </p:sp>
      <p:sp>
        <p:nvSpPr>
          <p:cNvPr id="6" name="TextBox 5"/>
          <p:cNvSpPr txBox="1"/>
          <p:nvPr/>
        </p:nvSpPr>
        <p:spPr>
          <a:xfrm>
            <a:off x="335360" y="1297329"/>
            <a:ext cx="11669389" cy="400110"/>
          </a:xfrm>
          <a:prstGeom prst="rect">
            <a:avLst/>
          </a:prstGeom>
          <a:noFill/>
        </p:spPr>
        <p:txBody>
          <a:bodyPr wrap="square" rtlCol="0">
            <a:spAutoFit/>
          </a:bodyPr>
          <a:lstStyle/>
          <a:p>
            <a:pPr algn="ctr"/>
            <a:r>
              <a:rPr lang="uk-UA" sz="2000" b="1" dirty="0" err="1">
                <a:solidFill>
                  <a:srgbClr val="C00000"/>
                </a:solidFill>
              </a:rPr>
              <a:t>European</a:t>
            </a:r>
            <a:r>
              <a:rPr lang="uk-UA" sz="2000" b="1" dirty="0">
                <a:solidFill>
                  <a:srgbClr val="C00000"/>
                </a:solidFill>
              </a:rPr>
              <a:t> </a:t>
            </a:r>
            <a:r>
              <a:rPr lang="uk-UA" sz="2000" b="1" dirty="0" err="1">
                <a:solidFill>
                  <a:srgbClr val="C00000"/>
                </a:solidFill>
              </a:rPr>
              <a:t>School</a:t>
            </a:r>
            <a:r>
              <a:rPr lang="uk-UA" sz="2000" b="1" dirty="0">
                <a:solidFill>
                  <a:srgbClr val="C00000"/>
                </a:solidFill>
              </a:rPr>
              <a:t> </a:t>
            </a:r>
            <a:r>
              <a:rPr lang="uk-UA" sz="2000" b="1" dirty="0" err="1">
                <a:solidFill>
                  <a:srgbClr val="C00000"/>
                </a:solidFill>
              </a:rPr>
              <a:t>Survey</a:t>
            </a:r>
            <a:r>
              <a:rPr lang="uk-UA" sz="2000" b="1" dirty="0">
                <a:solidFill>
                  <a:srgbClr val="C00000"/>
                </a:solidFill>
              </a:rPr>
              <a:t> Project </a:t>
            </a:r>
            <a:r>
              <a:rPr lang="uk-UA" sz="2000" b="1" dirty="0" err="1">
                <a:solidFill>
                  <a:srgbClr val="C00000"/>
                </a:solidFill>
              </a:rPr>
              <a:t>on</a:t>
            </a:r>
            <a:r>
              <a:rPr lang="uk-UA" sz="2000" b="1" dirty="0">
                <a:solidFill>
                  <a:srgbClr val="C00000"/>
                </a:solidFill>
              </a:rPr>
              <a:t> </a:t>
            </a:r>
            <a:r>
              <a:rPr lang="uk-UA" sz="2000" b="1" dirty="0" err="1">
                <a:solidFill>
                  <a:srgbClr val="C00000"/>
                </a:solidFill>
              </a:rPr>
              <a:t>Alcohol</a:t>
            </a:r>
            <a:r>
              <a:rPr lang="uk-UA" sz="2000" b="1" dirty="0">
                <a:solidFill>
                  <a:srgbClr val="C00000"/>
                </a:solidFill>
              </a:rPr>
              <a:t> </a:t>
            </a:r>
            <a:r>
              <a:rPr lang="uk-UA" sz="2000" b="1" dirty="0" err="1">
                <a:solidFill>
                  <a:srgbClr val="C00000"/>
                </a:solidFill>
              </a:rPr>
              <a:t>and</a:t>
            </a:r>
            <a:r>
              <a:rPr lang="uk-UA" sz="2000" b="1" dirty="0">
                <a:solidFill>
                  <a:srgbClr val="C00000"/>
                </a:solidFill>
              </a:rPr>
              <a:t> </a:t>
            </a:r>
            <a:r>
              <a:rPr lang="uk-UA" sz="2000" b="1" dirty="0" err="1">
                <a:solidFill>
                  <a:srgbClr val="C00000"/>
                </a:solidFill>
              </a:rPr>
              <a:t>other</a:t>
            </a:r>
            <a:r>
              <a:rPr lang="uk-UA" sz="2000" b="1" dirty="0">
                <a:solidFill>
                  <a:srgbClr val="C00000"/>
                </a:solidFill>
              </a:rPr>
              <a:t> </a:t>
            </a:r>
            <a:r>
              <a:rPr lang="uk-UA" sz="2000" b="1" dirty="0" err="1">
                <a:solidFill>
                  <a:srgbClr val="C00000"/>
                </a:solidFill>
              </a:rPr>
              <a:t>Drugs</a:t>
            </a:r>
            <a:endParaRPr lang="ru-RU" sz="2000" b="1" dirty="0">
              <a:solidFill>
                <a:srgbClr val="C00000"/>
              </a:solidFill>
            </a:endParaRPr>
          </a:p>
        </p:txBody>
      </p:sp>
      <p:sp>
        <p:nvSpPr>
          <p:cNvPr id="2" name="Прямоугольник 1"/>
          <p:cNvSpPr/>
          <p:nvPr/>
        </p:nvSpPr>
        <p:spPr>
          <a:xfrm>
            <a:off x="4353277" y="2956791"/>
            <a:ext cx="7651472" cy="2308324"/>
          </a:xfrm>
          <a:prstGeom prst="rect">
            <a:avLst/>
          </a:prstGeom>
        </p:spPr>
        <p:txBody>
          <a:bodyPr wrap="square">
            <a:spAutoFit/>
          </a:bodyPr>
          <a:lstStyle/>
          <a:p>
            <a:pPr marL="82296" indent="0">
              <a:buNone/>
            </a:pPr>
            <a:endParaRPr lang="uk-UA" sz="1400" dirty="0" smtClean="0">
              <a:latin typeface="Verdana" panose="020B0604030504040204" pitchFamily="34" charset="0"/>
              <a:ea typeface="Verdana" panose="020B0604030504040204" pitchFamily="34" charset="0"/>
              <a:cs typeface="Verdana" panose="020B0604030504040204" pitchFamily="34" charset="0"/>
            </a:endParaRPr>
          </a:p>
          <a:p>
            <a:pPr marL="82296" indent="0">
              <a:buNone/>
            </a:pPr>
            <a:r>
              <a:rPr lang="uk-UA" sz="1600" b="1" dirty="0" smtClean="0">
                <a:latin typeface="Verdana" panose="020B0604030504040204" pitchFamily="34" charset="0"/>
                <a:ea typeface="Verdana" panose="020B0604030504040204" pitchFamily="34" charset="0"/>
                <a:cs typeface="Verdana" panose="020B0604030504040204" pitchFamily="34" charset="0"/>
              </a:rPr>
              <a:t>Партнер проекту - Європейський </a:t>
            </a:r>
            <a:r>
              <a:rPr lang="uk-UA" sz="1600" b="1" dirty="0">
                <a:latin typeface="Verdana" panose="020B0604030504040204" pitchFamily="34" charset="0"/>
                <a:ea typeface="Verdana" panose="020B0604030504040204" pitchFamily="34" charset="0"/>
                <a:cs typeface="Verdana" panose="020B0604030504040204" pitchFamily="34" charset="0"/>
              </a:rPr>
              <a:t>центр моніторингу наркотиків та наркоманії (</a:t>
            </a:r>
            <a:r>
              <a:rPr lang="en-US" sz="1600" b="1" dirty="0" smtClean="0">
                <a:latin typeface="Verdana" panose="020B0604030504040204" pitchFamily="34" charset="0"/>
                <a:ea typeface="Verdana" panose="020B0604030504040204" pitchFamily="34" charset="0"/>
                <a:cs typeface="Verdana" panose="020B0604030504040204" pitchFamily="34" charset="0"/>
              </a:rPr>
              <a:t>EMCDDA)</a:t>
            </a:r>
          </a:p>
          <a:p>
            <a:pPr marL="363538" lvl="6" indent="0">
              <a:buNone/>
            </a:pPr>
            <a:endParaRPr lang="uk-UA" sz="1400" dirty="0" smtClean="0">
              <a:latin typeface="Verdana" panose="020B0604030504040204" pitchFamily="34" charset="0"/>
              <a:ea typeface="Verdana" panose="020B0604030504040204" pitchFamily="34" charset="0"/>
              <a:cs typeface="Verdana" panose="020B0604030504040204" pitchFamily="34" charset="0"/>
            </a:endParaRPr>
          </a:p>
          <a:p>
            <a:pPr marL="363538" lvl="6" indent="0">
              <a:buNone/>
            </a:pPr>
            <a:endParaRPr lang="uk-UA" sz="1400" dirty="0" smtClean="0">
              <a:latin typeface="Verdana" panose="020B0604030504040204" pitchFamily="34" charset="0"/>
              <a:ea typeface="Verdana" panose="020B0604030504040204" pitchFamily="34" charset="0"/>
              <a:cs typeface="Verdana" panose="020B0604030504040204" pitchFamily="34" charset="0"/>
            </a:endParaRPr>
          </a:p>
          <a:p>
            <a:pPr marL="363538" lvl="6" indent="0">
              <a:buNone/>
            </a:pPr>
            <a:endParaRPr lang="uk-UA" sz="1400" dirty="0">
              <a:latin typeface="Verdana" panose="020B0604030504040204" pitchFamily="34" charset="0"/>
              <a:ea typeface="Verdana" panose="020B0604030504040204" pitchFamily="34" charset="0"/>
              <a:cs typeface="Verdana" panose="020B0604030504040204" pitchFamily="34" charset="0"/>
            </a:endParaRPr>
          </a:p>
          <a:p>
            <a:pPr marL="363538" lvl="6" indent="0">
              <a:buNone/>
            </a:pPr>
            <a:r>
              <a:rPr lang="uk-UA" sz="1400" dirty="0" smtClean="0">
                <a:latin typeface="Verdana" panose="020B0604030504040204" pitchFamily="34" charset="0"/>
                <a:ea typeface="Verdana" panose="020B0604030504040204" pitchFamily="34" charset="0"/>
                <a:cs typeface="Verdana" panose="020B0604030504040204" pitchFamily="34" charset="0"/>
              </a:rPr>
              <a:t>В Україні участь і проведення дослідження підтримують:</a:t>
            </a:r>
            <a:endParaRPr lang="ru-RU" sz="1400" dirty="0" smtClean="0">
              <a:latin typeface="Verdana" panose="020B0604030504040204" pitchFamily="34" charset="0"/>
              <a:ea typeface="Verdana" panose="020B0604030504040204" pitchFamily="34" charset="0"/>
              <a:cs typeface="Verdana" panose="020B0604030504040204" pitchFamily="34" charset="0"/>
            </a:endParaRPr>
          </a:p>
          <a:p>
            <a:pPr marL="2144713" lvl="6"/>
            <a:r>
              <a:rPr lang="ru-RU" sz="1400" dirty="0" smtClean="0">
                <a:latin typeface="Verdana" panose="020B0604030504040204" pitchFamily="34" charset="0"/>
                <a:ea typeface="Verdana" panose="020B0604030504040204" pitchFamily="34" charset="0"/>
                <a:cs typeface="Verdana" panose="020B0604030504040204" pitchFamily="34" charset="0"/>
              </a:rPr>
              <a:t>Дитячий </a:t>
            </a:r>
            <a:r>
              <a:rPr lang="ru-RU" sz="1400" dirty="0">
                <a:latin typeface="Verdana" panose="020B0604030504040204" pitchFamily="34" charset="0"/>
                <a:ea typeface="Verdana" panose="020B0604030504040204" pitchFamily="34" charset="0"/>
                <a:cs typeface="Verdana" panose="020B0604030504040204" pitchFamily="34" charset="0"/>
              </a:rPr>
              <a:t>фонд ООН (ЮН</a:t>
            </a:r>
            <a:r>
              <a:rPr lang="uk-UA" sz="1400" dirty="0">
                <a:latin typeface="Verdana" panose="020B0604030504040204" pitchFamily="34" charset="0"/>
                <a:ea typeface="Verdana" panose="020B0604030504040204" pitchFamily="34" charset="0"/>
                <a:cs typeface="Verdana" panose="020B0604030504040204" pitchFamily="34" charset="0"/>
              </a:rPr>
              <a:t>ІСЕФ)</a:t>
            </a:r>
          </a:p>
          <a:p>
            <a:pPr marL="2144713" lvl="6"/>
            <a:r>
              <a:rPr lang="uk-UA" sz="1400" dirty="0">
                <a:latin typeface="Verdana" panose="020B0604030504040204" pitchFamily="34" charset="0"/>
                <a:ea typeface="Verdana" panose="020B0604030504040204" pitchFamily="34" charset="0"/>
                <a:cs typeface="Verdana" panose="020B0604030504040204" pitchFamily="34" charset="0"/>
              </a:rPr>
              <a:t>Міністерство освіти і науки України</a:t>
            </a:r>
          </a:p>
          <a:p>
            <a:pPr marL="2144713" lvl="6"/>
            <a:r>
              <a:rPr lang="uk-UA" sz="1400" dirty="0">
                <a:latin typeface="Verdana" panose="020B0604030504040204" pitchFamily="34" charset="0"/>
                <a:ea typeface="Verdana" panose="020B0604030504040204" pitchFamily="34" charset="0"/>
                <a:cs typeface="Verdana" panose="020B0604030504040204" pitchFamily="34" charset="0"/>
              </a:rPr>
              <a:t>Міністерство молоді та спорту </a:t>
            </a:r>
            <a:r>
              <a:rPr lang="uk-UA" sz="1400" dirty="0" smtClean="0">
                <a:latin typeface="Verdana" panose="020B0604030504040204" pitchFamily="34" charset="0"/>
                <a:ea typeface="Verdana" panose="020B0604030504040204" pitchFamily="34" charset="0"/>
                <a:cs typeface="Verdana" panose="020B0604030504040204" pitchFamily="34" charset="0"/>
              </a:rPr>
              <a:t>України</a:t>
            </a:r>
            <a:endParaRPr lang="uk-UA" sz="1400" dirty="0">
              <a:latin typeface="Verdana" panose="020B0604030504040204" pitchFamily="34" charset="0"/>
              <a:ea typeface="Verdana" panose="020B0604030504040204" pitchFamily="34" charset="0"/>
              <a:cs typeface="Verdana" panose="020B0604030504040204" pitchFamily="34" charset="0"/>
            </a:endParaRPr>
          </a:p>
        </p:txBody>
      </p:sp>
      <p:sp>
        <p:nvSpPr>
          <p:cNvPr id="11" name="Скругленный прямоугольник 10"/>
          <p:cNvSpPr/>
          <p:nvPr/>
        </p:nvSpPr>
        <p:spPr>
          <a:xfrm>
            <a:off x="10665234" y="3729738"/>
            <a:ext cx="986967" cy="719768"/>
          </a:xfrm>
          <a:prstGeom prst="roundRect">
            <a:avLst>
              <a:gd name="adj" fmla="val 10000"/>
            </a:avLst>
          </a:prstGeom>
          <a:blipFill rotWithShape="1">
            <a:blip r:embed="rId10"/>
            <a:stretch>
              <a:fillRect/>
            </a:stretch>
          </a:blipFill>
        </p:spPr>
        <p:style>
          <a:lnRef idx="2">
            <a:schemeClr val="accent1">
              <a:shade val="80000"/>
              <a:hueOff val="0"/>
              <a:satOff val="0"/>
              <a:lumOff val="0"/>
              <a:alphaOff val="0"/>
            </a:schemeClr>
          </a:lnRef>
          <a:fillRef idx="1">
            <a:scrgbClr r="0" g="0" b="0"/>
          </a:fillRef>
          <a:effectRef idx="0">
            <a:schemeClr val="accent1">
              <a:tint val="40000"/>
              <a:hueOff val="0"/>
              <a:satOff val="0"/>
              <a:lumOff val="0"/>
              <a:alphaOff val="0"/>
            </a:schemeClr>
          </a:effectRef>
          <a:fontRef idx="minor">
            <a:schemeClr val="lt1">
              <a:hueOff val="0"/>
              <a:satOff val="0"/>
              <a:lumOff val="0"/>
              <a:alphaOff val="0"/>
            </a:schemeClr>
          </a:fontRef>
        </p:style>
      </p:sp>
      <p:sp>
        <p:nvSpPr>
          <p:cNvPr id="3" name="TextBox 2"/>
          <p:cNvSpPr txBox="1"/>
          <p:nvPr/>
        </p:nvSpPr>
        <p:spPr>
          <a:xfrm>
            <a:off x="158338" y="2939060"/>
            <a:ext cx="4194940" cy="3416320"/>
          </a:xfrm>
          <a:prstGeom prst="rect">
            <a:avLst/>
          </a:prstGeom>
          <a:noFill/>
        </p:spPr>
        <p:txBody>
          <a:bodyPr wrap="square" rtlCol="0">
            <a:spAutoFit/>
          </a:bodyPr>
          <a:lstStyle/>
          <a:p>
            <a:pPr marL="285750" indent="-285750">
              <a:buFont typeface="Wingdings" panose="05000000000000000000" pitchFamily="2" charset="2"/>
              <a:buChar char="ü"/>
            </a:pPr>
            <a:r>
              <a:rPr lang="uk-UA" b="1" dirty="0" smtClean="0">
                <a:solidFill>
                  <a:srgbClr val="C00000"/>
                </a:solidFill>
              </a:rPr>
              <a:t>Завершено збір даних хвилі 2019 року.</a:t>
            </a:r>
          </a:p>
          <a:p>
            <a:pPr marL="285750" indent="-285750">
              <a:buFont typeface="Wingdings" panose="05000000000000000000" pitchFamily="2" charset="2"/>
              <a:buChar char="ü"/>
            </a:pPr>
            <a:r>
              <a:rPr lang="uk-UA" b="1" dirty="0" smtClean="0">
                <a:solidFill>
                  <a:srgbClr val="C00000"/>
                </a:solidFill>
              </a:rPr>
              <a:t>Опитано </a:t>
            </a:r>
            <a:r>
              <a:rPr lang="uk-UA" b="1" dirty="0" smtClean="0">
                <a:solidFill>
                  <a:srgbClr val="C00000"/>
                </a:solidFill>
              </a:rPr>
              <a:t>– </a:t>
            </a:r>
            <a:r>
              <a:rPr lang="uk-UA" b="1" dirty="0" smtClean="0">
                <a:solidFill>
                  <a:srgbClr val="C00000"/>
                </a:solidFill>
              </a:rPr>
              <a:t>8690 </a:t>
            </a:r>
            <a:r>
              <a:rPr lang="uk-UA" b="1" dirty="0" smtClean="0">
                <a:solidFill>
                  <a:srgbClr val="C00000"/>
                </a:solidFill>
              </a:rPr>
              <a:t>підлітків </a:t>
            </a:r>
            <a:r>
              <a:rPr lang="uk-UA" b="1" dirty="0" smtClean="0">
                <a:solidFill>
                  <a:srgbClr val="C00000"/>
                </a:solidFill>
              </a:rPr>
              <a:t>15-17 років </a:t>
            </a:r>
            <a:r>
              <a:rPr lang="uk-UA" b="1" i="1" dirty="0" smtClean="0">
                <a:solidFill>
                  <a:srgbClr val="C00000"/>
                </a:solidFill>
              </a:rPr>
              <a:t>(</a:t>
            </a:r>
            <a:r>
              <a:rPr lang="uk-UA" b="1" i="1" dirty="0" smtClean="0">
                <a:solidFill>
                  <a:schemeClr val="tx2"/>
                </a:solidFill>
              </a:rPr>
              <a:t>260 </a:t>
            </a:r>
            <a:r>
              <a:rPr lang="uk-UA" b="1" i="1" dirty="0" err="1" smtClean="0">
                <a:solidFill>
                  <a:schemeClr val="tx2"/>
                </a:solidFill>
              </a:rPr>
              <a:t>навч</a:t>
            </a:r>
            <a:r>
              <a:rPr lang="uk-UA" b="1" i="1" dirty="0" smtClean="0">
                <a:solidFill>
                  <a:schemeClr val="tx2"/>
                </a:solidFill>
              </a:rPr>
              <a:t>. </a:t>
            </a:r>
            <a:r>
              <a:rPr lang="uk-UA" b="1" i="1" dirty="0" err="1" smtClean="0">
                <a:solidFill>
                  <a:schemeClr val="tx2"/>
                </a:solidFill>
              </a:rPr>
              <a:t>закл</a:t>
            </a:r>
            <a:r>
              <a:rPr lang="uk-UA" b="1" i="1" dirty="0" smtClean="0">
                <a:solidFill>
                  <a:schemeClr val="tx2"/>
                </a:solidFill>
              </a:rPr>
              <a:t>. / 521 </a:t>
            </a:r>
            <a:r>
              <a:rPr lang="uk-UA" b="1" i="1" dirty="0" err="1" smtClean="0">
                <a:solidFill>
                  <a:schemeClr val="tx2"/>
                </a:solidFill>
              </a:rPr>
              <a:t>кл</a:t>
            </a:r>
            <a:r>
              <a:rPr lang="uk-UA" b="1" i="1" dirty="0" smtClean="0">
                <a:solidFill>
                  <a:schemeClr val="tx2"/>
                </a:solidFill>
              </a:rPr>
              <a:t>/груп)</a:t>
            </a:r>
            <a:r>
              <a:rPr lang="uk-UA" b="1" i="1" dirty="0" smtClean="0">
                <a:solidFill>
                  <a:schemeClr val="tx2"/>
                </a:solidFill>
              </a:rPr>
              <a:t>.</a:t>
            </a:r>
            <a:endParaRPr lang="uk-UA" b="1" i="1" dirty="0" smtClean="0">
              <a:solidFill>
                <a:schemeClr val="tx2"/>
              </a:solidFill>
            </a:endParaRPr>
          </a:p>
          <a:p>
            <a:pPr marL="285750" indent="-285750">
              <a:buFont typeface="Wingdings" panose="05000000000000000000" pitchFamily="2" charset="2"/>
              <a:buChar char="ü"/>
            </a:pPr>
            <a:r>
              <a:rPr lang="uk-UA" b="1" dirty="0" smtClean="0">
                <a:solidFill>
                  <a:srgbClr val="C00000"/>
                </a:solidFill>
              </a:rPr>
              <a:t>Наразі </a:t>
            </a:r>
            <a:r>
              <a:rPr lang="uk-UA" b="1" dirty="0" smtClean="0">
                <a:solidFill>
                  <a:srgbClr val="C00000"/>
                </a:solidFill>
              </a:rPr>
              <a:t>триває аналітична робота.</a:t>
            </a:r>
          </a:p>
          <a:p>
            <a:pPr marL="285750" indent="-285750">
              <a:buFont typeface="Wingdings" panose="05000000000000000000" pitchFamily="2" charset="2"/>
              <a:buChar char="ü"/>
            </a:pPr>
            <a:r>
              <a:rPr lang="uk-UA" b="1" dirty="0" smtClean="0">
                <a:solidFill>
                  <a:srgbClr val="C00000"/>
                </a:solidFill>
              </a:rPr>
              <a:t>Презентація </a:t>
            </a:r>
            <a:r>
              <a:rPr lang="uk-UA" b="1" dirty="0" smtClean="0">
                <a:solidFill>
                  <a:srgbClr val="C00000"/>
                </a:solidFill>
              </a:rPr>
              <a:t>запланована на </a:t>
            </a:r>
            <a:r>
              <a:rPr lang="uk-UA" b="1" dirty="0" smtClean="0">
                <a:solidFill>
                  <a:srgbClr val="C00000"/>
                </a:solidFill>
              </a:rPr>
              <a:t>10  </a:t>
            </a:r>
            <a:r>
              <a:rPr lang="uk-UA" b="1" dirty="0" smtClean="0">
                <a:solidFill>
                  <a:srgbClr val="C00000"/>
                </a:solidFill>
              </a:rPr>
              <a:t>жовтня.</a:t>
            </a:r>
            <a:endParaRPr lang="ru-RU" b="1" dirty="0">
              <a:solidFill>
                <a:srgbClr val="C00000"/>
              </a:solidFill>
            </a:endParaRPr>
          </a:p>
        </p:txBody>
      </p:sp>
    </p:spTree>
    <p:extLst>
      <p:ext uri="{BB962C8B-B14F-4D97-AF65-F5344CB8AC3E}">
        <p14:creationId xmlns:p14="http://schemas.microsoft.com/office/powerpoint/2010/main" val="317195488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99899" y="27293"/>
            <a:ext cx="11576224" cy="864096"/>
          </a:xfrm>
        </p:spPr>
        <p:txBody>
          <a:bodyPr/>
          <a:lstStyle/>
          <a:p>
            <a:r>
              <a:rPr lang="uk-UA" sz="4000" dirty="0" smtClean="0"/>
              <a:t>Публікації </a:t>
            </a:r>
            <a:r>
              <a:rPr lang="en-US" sz="4000" dirty="0" smtClean="0"/>
              <a:t>ESPAD</a:t>
            </a:r>
            <a:endParaRPr lang="uk-UA" sz="4000" dirty="0"/>
          </a:p>
        </p:txBody>
      </p:sp>
      <p:graphicFrame>
        <p:nvGraphicFramePr>
          <p:cNvPr id="5" name="Объект 3"/>
          <p:cNvGraphicFramePr>
            <a:graphicFrameLocks/>
          </p:cNvGraphicFramePr>
          <p:nvPr>
            <p:extLst>
              <p:ext uri="{D42A27DB-BD31-4B8C-83A1-F6EECF244321}">
                <p14:modId xmlns:p14="http://schemas.microsoft.com/office/powerpoint/2010/main" val="337462685"/>
              </p:ext>
            </p:extLst>
          </p:nvPr>
        </p:nvGraphicFramePr>
        <p:xfrm>
          <a:off x="62508" y="908720"/>
          <a:ext cx="11856640" cy="27473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2" descr="D:\Юлія Приймак\Робоча група 22.09.2014\ESPAD\Обкладинки ЕСПАД\1995.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5361" y="1484784"/>
            <a:ext cx="17907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D:\Юлія Приймак\Робоча група 22.09.2014\ESPAD\Обкладинки ЕСПАД\1999.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35627" y="1484784"/>
            <a:ext cx="17907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D:\Юлія Приймак\Робоча група 22.09.2014\ESPAD\Обкладинки ЕСПАД\2003.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039883" y="1474327"/>
            <a:ext cx="17907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 descr="D:\Юлія Приймак\Робоча група 22.09.2014\ESPAD\Обкладинки ЕСПАД\2007.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344139" y="1474327"/>
            <a:ext cx="17907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D:\Юлія Приймак\Робоча група 22.09.2014\ESPAD\Обкладинки ЕСПАД\2011.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648395" y="1474327"/>
            <a:ext cx="1790700" cy="1905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1" name="Объект 3"/>
          <p:cNvGraphicFramePr>
            <a:graphicFrameLocks/>
          </p:cNvGraphicFramePr>
          <p:nvPr>
            <p:extLst>
              <p:ext uri="{D42A27DB-BD31-4B8C-83A1-F6EECF244321}">
                <p14:modId xmlns:p14="http://schemas.microsoft.com/office/powerpoint/2010/main" val="55396004"/>
              </p:ext>
            </p:extLst>
          </p:nvPr>
        </p:nvGraphicFramePr>
        <p:xfrm>
          <a:off x="6912" y="3717032"/>
          <a:ext cx="11945739" cy="2952328"/>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pic>
        <p:nvPicPr>
          <p:cNvPr id="12" name="Рисунок 11"/>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8784299" y="4304751"/>
            <a:ext cx="2124880" cy="2247470"/>
          </a:xfrm>
          <a:prstGeom prst="rect">
            <a:avLst/>
          </a:prstGeom>
        </p:spPr>
      </p:pic>
      <p:pic>
        <p:nvPicPr>
          <p:cNvPr id="13" name="Рисунок 12"/>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5876367" y="4336856"/>
            <a:ext cx="2112235" cy="2191581"/>
          </a:xfrm>
          <a:prstGeom prst="rect">
            <a:avLst/>
          </a:prstGeom>
        </p:spPr>
      </p:pic>
      <p:pic>
        <p:nvPicPr>
          <p:cNvPr id="14" name="Рисунок 13"/>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3030362" y="4336855"/>
            <a:ext cx="2009521" cy="2258346"/>
          </a:xfrm>
          <a:prstGeom prst="rect">
            <a:avLst/>
          </a:prstGeom>
        </p:spPr>
      </p:pic>
      <p:pic>
        <p:nvPicPr>
          <p:cNvPr id="15" name="Рисунок 14"/>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335361" y="4357606"/>
            <a:ext cx="1941500" cy="2203382"/>
          </a:xfrm>
          <a:prstGeom prst="rect">
            <a:avLst/>
          </a:prstGeom>
        </p:spPr>
      </p:pic>
    </p:spTree>
    <p:extLst>
      <p:ext uri="{BB962C8B-B14F-4D97-AF65-F5344CB8AC3E}">
        <p14:creationId xmlns:p14="http://schemas.microsoft.com/office/powerpoint/2010/main" val="291958462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99456" y="1484784"/>
            <a:ext cx="9982133" cy="3096345"/>
          </a:xfrm>
        </p:spPr>
        <p:txBody>
          <a:bodyPr>
            <a:normAutofit/>
          </a:bodyPr>
          <a:lstStyle/>
          <a:p>
            <a:pPr marL="182880" indent="0" algn="ctr">
              <a:buNone/>
            </a:pPr>
            <a:r>
              <a:rPr lang="uk-UA" sz="3600" dirty="0" smtClean="0"/>
              <a:t>Оцінка та покращення доступу до послуг профілактики, тестування та лікування серед молодих представників груп ризику щодо епідемії ВІЛ/СНІД</a:t>
            </a:r>
            <a:endParaRPr lang="ru-RU" sz="3600" dirty="0"/>
          </a:p>
        </p:txBody>
      </p:sp>
      <p:pic>
        <p:nvPicPr>
          <p:cNvPr id="4" name="Рисунок 3" descr="Описание: uisr_emblem_new"/>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87488" y="72061"/>
            <a:ext cx="3520440" cy="1052683"/>
          </a:xfrm>
          <a:prstGeom prst="rect">
            <a:avLst/>
          </a:prstGeom>
          <a:noFill/>
          <a:ln>
            <a:noFill/>
          </a:ln>
        </p:spPr>
      </p:pic>
      <p:sp>
        <p:nvSpPr>
          <p:cNvPr id="7" name="Прямоугольник 6"/>
          <p:cNvSpPr/>
          <p:nvPr/>
        </p:nvSpPr>
        <p:spPr>
          <a:xfrm>
            <a:off x="5615947" y="5013177"/>
            <a:ext cx="6096000" cy="830997"/>
          </a:xfrm>
          <a:prstGeom prst="rect">
            <a:avLst/>
          </a:prstGeom>
        </p:spPr>
        <p:txBody>
          <a:bodyPr>
            <a:spAutoFit/>
          </a:bodyPr>
          <a:lstStyle/>
          <a:p>
            <a:r>
              <a:rPr lang="uk-UA" dirty="0"/>
              <a:t>Замовник: ДУ «Центр Громадського здоров'я» МОЗ України</a:t>
            </a:r>
            <a:endParaRPr lang="ru-RU" dirty="0"/>
          </a:p>
        </p:txBody>
      </p:sp>
    </p:spTree>
    <p:extLst>
      <p:ext uri="{BB962C8B-B14F-4D97-AF65-F5344CB8AC3E}">
        <p14:creationId xmlns:p14="http://schemas.microsoft.com/office/powerpoint/2010/main" val="100815506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Мета </a:t>
            </a:r>
            <a:r>
              <a:rPr lang="uk-UA" dirty="0" smtClean="0"/>
              <a:t>дослідження:</a:t>
            </a:r>
            <a:endParaRPr lang="ru-RU" dirty="0"/>
          </a:p>
        </p:txBody>
      </p:sp>
      <p:sp>
        <p:nvSpPr>
          <p:cNvPr id="3" name="Объект 2"/>
          <p:cNvSpPr>
            <a:spLocks noGrp="1"/>
          </p:cNvSpPr>
          <p:nvPr>
            <p:ph idx="1"/>
          </p:nvPr>
        </p:nvSpPr>
        <p:spPr/>
        <p:txBody>
          <a:bodyPr>
            <a:normAutofit/>
          </a:bodyPr>
          <a:lstStyle/>
          <a:p>
            <a:pPr marL="342900" indent="-342900">
              <a:buFont typeface="Arial" panose="020B0604020202020204" pitchFamily="34" charset="0"/>
              <a:buChar char="•"/>
            </a:pPr>
            <a:r>
              <a:rPr lang="uk-UA" dirty="0" smtClean="0"/>
              <a:t>Оцінити </a:t>
            </a:r>
            <a:r>
              <a:rPr lang="uk-UA" u="sng" dirty="0" smtClean="0"/>
              <a:t>доступність послуг </a:t>
            </a:r>
            <a:r>
              <a:rPr lang="uk-UA" dirty="0" smtClean="0"/>
              <a:t>з профілактики, лікування та тестування для молодих представників груп ризику (РКС, ЧСЧ, ЛВІН);</a:t>
            </a:r>
          </a:p>
          <a:p>
            <a:pPr marL="342900" indent="-342900">
              <a:buFont typeface="Arial" panose="020B0604020202020204" pitchFamily="34" charset="0"/>
              <a:buChar char="•"/>
            </a:pPr>
            <a:r>
              <a:rPr lang="uk-UA" dirty="0" smtClean="0"/>
              <a:t>Виявити </a:t>
            </a:r>
            <a:r>
              <a:rPr lang="uk-UA" u="sng" dirty="0" smtClean="0"/>
              <a:t>прогалини у переліку послуг</a:t>
            </a:r>
            <a:r>
              <a:rPr lang="uk-UA" dirty="0" smtClean="0"/>
              <a:t>, що надаються;</a:t>
            </a:r>
          </a:p>
          <a:p>
            <a:pPr marL="342900" indent="-342900">
              <a:buFont typeface="Arial" panose="020B0604020202020204" pitchFamily="34" charset="0"/>
              <a:buChar char="•"/>
            </a:pPr>
            <a:r>
              <a:rPr lang="uk-UA" dirty="0" smtClean="0"/>
              <a:t>Надати </a:t>
            </a:r>
            <a:r>
              <a:rPr lang="uk-UA" u="sng" dirty="0" smtClean="0"/>
              <a:t>рекомендації щодо покращення доступу</a:t>
            </a:r>
            <a:r>
              <a:rPr lang="uk-UA" dirty="0" smtClean="0"/>
              <a:t> до послуг профілактики, тестування та </a:t>
            </a:r>
            <a:r>
              <a:rPr lang="uk-UA" dirty="0"/>
              <a:t>лікування серед молоді груп </a:t>
            </a:r>
            <a:r>
              <a:rPr lang="uk-UA" dirty="0" smtClean="0"/>
              <a:t>ризику.</a:t>
            </a:r>
            <a:endParaRPr lang="ru-RU" dirty="0"/>
          </a:p>
        </p:txBody>
      </p:sp>
    </p:spTree>
    <p:extLst>
      <p:ext uri="{BB962C8B-B14F-4D97-AF65-F5344CB8AC3E}">
        <p14:creationId xmlns:p14="http://schemas.microsoft.com/office/powerpoint/2010/main" val="197042367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99456" y="12471"/>
            <a:ext cx="9997440" cy="850106"/>
          </a:xfrm>
        </p:spPr>
        <p:txBody>
          <a:bodyPr>
            <a:normAutofit/>
          </a:bodyPr>
          <a:lstStyle/>
          <a:p>
            <a:r>
              <a:rPr lang="uk-UA" dirty="0" smtClean="0"/>
              <a:t>Географія дослідження</a:t>
            </a:r>
            <a:endParaRPr lang="ru-RU" dirty="0"/>
          </a:p>
        </p:txBody>
      </p:sp>
      <p:sp>
        <p:nvSpPr>
          <p:cNvPr id="3" name="Объект 2"/>
          <p:cNvSpPr>
            <a:spLocks noGrp="1"/>
          </p:cNvSpPr>
          <p:nvPr>
            <p:ph idx="1"/>
          </p:nvPr>
        </p:nvSpPr>
        <p:spPr>
          <a:xfrm>
            <a:off x="1415480" y="908720"/>
            <a:ext cx="9997440" cy="4032448"/>
          </a:xfrm>
        </p:spPr>
        <p:txBody>
          <a:bodyPr>
            <a:noAutofit/>
          </a:bodyPr>
          <a:lstStyle/>
          <a:p>
            <a:pPr marL="82296" lvl="0" indent="0" algn="just">
              <a:spcBef>
                <a:spcPts val="0"/>
              </a:spcBef>
              <a:buNone/>
            </a:pPr>
            <a:r>
              <a:rPr lang="uk-UA" sz="2800" b="1" dirty="0"/>
              <a:t>6 областей </a:t>
            </a:r>
            <a:r>
              <a:rPr lang="uk-UA" sz="2800" dirty="0"/>
              <a:t>України, виділених за критерієм поширеності ВІЛ-інфекції. За рівнем поширеності ВІЛ-інфекції можна </a:t>
            </a:r>
            <a:r>
              <a:rPr lang="uk-UA" sz="2800" dirty="0" smtClean="0"/>
              <a:t>виділено </a:t>
            </a:r>
            <a:r>
              <a:rPr lang="uk-UA" sz="2800" dirty="0"/>
              <a:t>6 </a:t>
            </a:r>
            <a:r>
              <a:rPr lang="uk-UA" sz="2800" dirty="0" smtClean="0"/>
              <a:t>кластерів, з кожного обрано одну область.</a:t>
            </a:r>
          </a:p>
          <a:p>
            <a:pPr lvl="1" algn="just">
              <a:spcBef>
                <a:spcPts val="0"/>
              </a:spcBef>
            </a:pPr>
            <a:r>
              <a:rPr lang="uk-UA" sz="2400" dirty="0" smtClean="0"/>
              <a:t>Чернівецька – </a:t>
            </a:r>
            <a:r>
              <a:rPr lang="uk-UA" sz="2400" dirty="0" err="1" smtClean="0"/>
              <a:t>м.Чернівці</a:t>
            </a:r>
            <a:endParaRPr lang="uk-UA" sz="2400" dirty="0" smtClean="0"/>
          </a:p>
          <a:p>
            <a:pPr lvl="1" algn="just">
              <a:spcBef>
                <a:spcPts val="0"/>
              </a:spcBef>
            </a:pPr>
            <a:r>
              <a:rPr lang="uk-UA" sz="2400" dirty="0" smtClean="0"/>
              <a:t>Львівська – м. Львів</a:t>
            </a:r>
          </a:p>
          <a:p>
            <a:pPr lvl="1" algn="just">
              <a:spcBef>
                <a:spcPts val="0"/>
              </a:spcBef>
            </a:pPr>
            <a:r>
              <a:rPr lang="uk-UA" sz="2400" dirty="0" smtClean="0"/>
              <a:t>Полтавська – м. Полтава</a:t>
            </a:r>
          </a:p>
          <a:p>
            <a:pPr lvl="1" algn="just">
              <a:spcBef>
                <a:spcPts val="0"/>
              </a:spcBef>
            </a:pPr>
            <a:r>
              <a:rPr lang="uk-UA" sz="2400" dirty="0" smtClean="0"/>
              <a:t>Донецька – м. Краматорськ</a:t>
            </a:r>
          </a:p>
          <a:p>
            <a:pPr lvl="1" algn="just">
              <a:spcBef>
                <a:spcPts val="0"/>
              </a:spcBef>
            </a:pPr>
            <a:r>
              <a:rPr lang="uk-UA" sz="2400" dirty="0" smtClean="0"/>
              <a:t>Київська – м. Біла Церква</a:t>
            </a:r>
          </a:p>
          <a:p>
            <a:pPr lvl="1" algn="just">
              <a:spcBef>
                <a:spcPts val="0"/>
              </a:spcBef>
            </a:pPr>
            <a:r>
              <a:rPr lang="uk-UA" sz="2400" dirty="0" smtClean="0"/>
              <a:t>Дніпропетровська – м. Кривий Ріг</a:t>
            </a:r>
          </a:p>
          <a:p>
            <a:pPr lvl="0" algn="just"/>
            <a:endParaRPr lang="uk-UA" sz="2800" dirty="0" smtClean="0"/>
          </a:p>
          <a:p>
            <a:pPr lvl="0" algn="just"/>
            <a:endParaRPr lang="ru-RU" sz="2400" dirty="0"/>
          </a:p>
        </p:txBody>
      </p:sp>
      <p:sp>
        <p:nvSpPr>
          <p:cNvPr id="4" name="Объект 2"/>
          <p:cNvSpPr txBox="1">
            <a:spLocks/>
          </p:cNvSpPr>
          <p:nvPr/>
        </p:nvSpPr>
        <p:spPr>
          <a:xfrm>
            <a:off x="1679509" y="5157192"/>
            <a:ext cx="9997440" cy="1576536"/>
          </a:xfrm>
          <a:prstGeom prst="rect">
            <a:avLst/>
          </a:prstGeom>
        </p:spPr>
        <p:txBody>
          <a:bodyPr>
            <a:normAutofit/>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buFont typeface="Wingdings 2"/>
              <a:buNone/>
            </a:pPr>
            <a:r>
              <a:rPr lang="uk-UA" sz="2400" u="sng" dirty="0" smtClean="0"/>
              <a:t>Цільова група</a:t>
            </a:r>
            <a:r>
              <a:rPr lang="uk-UA" sz="2400" dirty="0" smtClean="0"/>
              <a:t>: МПГР (три групи ризику – </a:t>
            </a:r>
            <a:r>
              <a:rPr lang="uk-UA" sz="2400" b="1" dirty="0" smtClean="0">
                <a:solidFill>
                  <a:srgbClr val="FF0000"/>
                </a:solidFill>
              </a:rPr>
              <a:t>ЛВІН, РКС, ЧСЧ</a:t>
            </a:r>
            <a:r>
              <a:rPr lang="uk-UA" sz="2400" dirty="0" smtClean="0"/>
              <a:t>), віком від </a:t>
            </a:r>
            <a:r>
              <a:rPr lang="uk-UA" sz="2400" dirty="0" smtClean="0">
                <a:solidFill>
                  <a:srgbClr val="FF0000"/>
                </a:solidFill>
              </a:rPr>
              <a:t>14 до 24 </a:t>
            </a:r>
            <a:r>
              <a:rPr lang="uk-UA" sz="2400" dirty="0" smtClean="0"/>
              <a:t>років, які </a:t>
            </a:r>
            <a:r>
              <a:rPr lang="uk-UA" sz="2400" dirty="0" smtClean="0">
                <a:solidFill>
                  <a:srgbClr val="FF0000"/>
                </a:solidFill>
              </a:rPr>
              <a:t>мають</a:t>
            </a:r>
            <a:r>
              <a:rPr lang="uk-UA" sz="2400" dirty="0" smtClean="0"/>
              <a:t> та які </a:t>
            </a:r>
            <a:r>
              <a:rPr lang="uk-UA" sz="2400" dirty="0" smtClean="0">
                <a:solidFill>
                  <a:srgbClr val="FF0000"/>
                </a:solidFill>
              </a:rPr>
              <a:t>не мають </a:t>
            </a:r>
            <a:r>
              <a:rPr lang="uk-UA" sz="2400" dirty="0" smtClean="0"/>
              <a:t>досвіду звернення за послугами профілактики, тестування та лікування</a:t>
            </a:r>
            <a:r>
              <a:rPr lang="ru-RU" sz="2400" dirty="0" smtClean="0"/>
              <a:t>.</a:t>
            </a:r>
            <a:endParaRPr lang="ru-RU" sz="2400" dirty="0"/>
          </a:p>
        </p:txBody>
      </p:sp>
    </p:spTree>
    <p:extLst>
      <p:ext uri="{BB962C8B-B14F-4D97-AF65-F5344CB8AC3E}">
        <p14:creationId xmlns:p14="http://schemas.microsoft.com/office/powerpoint/2010/main" val="140919764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487488" y="260648"/>
            <a:ext cx="10465163" cy="2659434"/>
          </a:xfrm>
        </p:spPr>
        <p:txBody>
          <a:bodyPr>
            <a:normAutofit fontScale="92500" lnSpcReduction="20000"/>
          </a:bodyPr>
          <a:lstStyle/>
          <a:p>
            <a:pPr marL="82296" indent="0">
              <a:buNone/>
            </a:pPr>
            <a:r>
              <a:rPr lang="uk-UA" sz="2400" dirty="0" smtClean="0"/>
              <a:t>Всього в 6 областях – </a:t>
            </a:r>
            <a:r>
              <a:rPr lang="uk-UA" sz="2400" b="1" dirty="0" smtClean="0"/>
              <a:t>900 </a:t>
            </a:r>
            <a:r>
              <a:rPr lang="uk-UA" sz="2400" dirty="0" smtClean="0"/>
              <a:t>інтерв’ю</a:t>
            </a:r>
            <a:r>
              <a:rPr lang="en-US" sz="2400" dirty="0" smtClean="0"/>
              <a:t> (</a:t>
            </a:r>
            <a:r>
              <a:rPr lang="uk-UA" sz="2400" dirty="0" smtClean="0">
                <a:solidFill>
                  <a:srgbClr val="C00000"/>
                </a:solidFill>
              </a:rPr>
              <a:t>реалізовано – 697</a:t>
            </a:r>
            <a:r>
              <a:rPr lang="uk-UA" sz="2400" dirty="0" smtClean="0"/>
              <a:t>).</a:t>
            </a:r>
            <a:r>
              <a:rPr lang="ru-RU" sz="2400" dirty="0"/>
              <a:t>  </a:t>
            </a:r>
            <a:endParaRPr lang="ru-RU" sz="2400" dirty="0" smtClean="0"/>
          </a:p>
          <a:p>
            <a:r>
              <a:rPr lang="uk-UA" sz="2400" dirty="0" smtClean="0"/>
              <a:t>		ЛВІН </a:t>
            </a:r>
            <a:r>
              <a:rPr lang="uk-UA" sz="2400" dirty="0"/>
              <a:t>– 300 </a:t>
            </a:r>
            <a:r>
              <a:rPr lang="uk-UA" sz="2400" dirty="0" smtClean="0"/>
              <a:t>осіб</a:t>
            </a:r>
            <a:r>
              <a:rPr lang="en-US" sz="2400" dirty="0" smtClean="0"/>
              <a:t>  (209)</a:t>
            </a:r>
            <a:endParaRPr lang="ru-RU" sz="2400" dirty="0"/>
          </a:p>
          <a:p>
            <a:r>
              <a:rPr lang="uk-UA" sz="2400" dirty="0" smtClean="0"/>
              <a:t>		РКС </a:t>
            </a:r>
            <a:r>
              <a:rPr lang="uk-UA" sz="2400" dirty="0"/>
              <a:t>– 300 </a:t>
            </a:r>
            <a:r>
              <a:rPr lang="uk-UA" sz="2400" dirty="0" smtClean="0"/>
              <a:t>осіб</a:t>
            </a:r>
            <a:r>
              <a:rPr lang="en-US" sz="2400" dirty="0" smtClean="0"/>
              <a:t>    (247)</a:t>
            </a:r>
            <a:endParaRPr lang="ru-RU" sz="2400" dirty="0"/>
          </a:p>
          <a:p>
            <a:r>
              <a:rPr lang="uk-UA" sz="2400" dirty="0" smtClean="0"/>
              <a:t>		ЧСЧ </a:t>
            </a:r>
            <a:r>
              <a:rPr lang="uk-UA" sz="2400" dirty="0"/>
              <a:t>– 300 </a:t>
            </a:r>
            <a:r>
              <a:rPr lang="uk-UA" sz="2400" dirty="0" smtClean="0"/>
              <a:t>осіб</a:t>
            </a:r>
            <a:r>
              <a:rPr lang="en-US" sz="2400" dirty="0" smtClean="0"/>
              <a:t>    (241)</a:t>
            </a:r>
            <a:endParaRPr lang="uk-UA" sz="2400" dirty="0" smtClean="0"/>
          </a:p>
          <a:p>
            <a:pPr marL="82296" indent="0">
              <a:buNone/>
            </a:pPr>
            <a:r>
              <a:rPr lang="uk-UA" sz="2400" dirty="0" smtClean="0"/>
              <a:t>Вікові групи:</a:t>
            </a:r>
          </a:p>
          <a:p>
            <a:pPr marL="82296" indent="0">
              <a:buNone/>
            </a:pPr>
            <a:r>
              <a:rPr lang="uk-UA" sz="2400" dirty="0" smtClean="0"/>
              <a:t>14-17, 18-21, 22-24 роки. </a:t>
            </a:r>
            <a:endParaRPr lang="ru-RU" sz="2400" dirty="0"/>
          </a:p>
          <a:p>
            <a:pPr marL="82296" indent="0">
              <a:buNone/>
            </a:pPr>
            <a:endParaRPr lang="ru-RU" dirty="0"/>
          </a:p>
          <a:p>
            <a:endParaRPr lang="ru-RU" dirty="0"/>
          </a:p>
        </p:txBody>
      </p:sp>
      <p:sp>
        <p:nvSpPr>
          <p:cNvPr id="6" name="TextBox 5"/>
          <p:cNvSpPr txBox="1"/>
          <p:nvPr/>
        </p:nvSpPr>
        <p:spPr>
          <a:xfrm>
            <a:off x="335360" y="2869539"/>
            <a:ext cx="11233248" cy="3477875"/>
          </a:xfrm>
          <a:prstGeom prst="rect">
            <a:avLst/>
          </a:prstGeom>
          <a:noFill/>
        </p:spPr>
        <p:txBody>
          <a:bodyPr wrap="square" rtlCol="0">
            <a:spAutoFit/>
          </a:bodyPr>
          <a:lstStyle/>
          <a:p>
            <a:r>
              <a:rPr lang="ru-RU" sz="2000" dirty="0" err="1"/>
              <a:t>Опитування</a:t>
            </a:r>
            <a:r>
              <a:rPr lang="ru-RU" sz="2000" dirty="0"/>
              <a:t> завершено у </a:t>
            </a:r>
            <a:r>
              <a:rPr lang="ru-RU" sz="2000" dirty="0" err="1"/>
              <a:t>всіх</a:t>
            </a:r>
            <a:r>
              <a:rPr lang="ru-RU" sz="2000" dirty="0"/>
              <a:t> областях, </a:t>
            </a:r>
            <a:r>
              <a:rPr lang="ru-RU" sz="2000" dirty="0" err="1"/>
              <a:t>окрім</a:t>
            </a:r>
            <a:r>
              <a:rPr lang="ru-RU" sz="2000" dirty="0"/>
              <a:t> </a:t>
            </a:r>
            <a:r>
              <a:rPr lang="ru-RU" sz="2000" dirty="0" err="1"/>
              <a:t>Львівської</a:t>
            </a:r>
            <a:r>
              <a:rPr lang="ru-RU" sz="2000" dirty="0"/>
              <a:t> та </a:t>
            </a:r>
            <a:r>
              <a:rPr lang="ru-RU" sz="2000" dirty="0" err="1"/>
              <a:t>Київської</a:t>
            </a:r>
            <a:r>
              <a:rPr lang="ru-RU" sz="2000" dirty="0"/>
              <a:t>.</a:t>
            </a:r>
          </a:p>
          <a:p>
            <a:r>
              <a:rPr lang="ru-RU" sz="2000" dirty="0"/>
              <a:t>У </a:t>
            </a:r>
            <a:r>
              <a:rPr lang="ru-RU" sz="2000" dirty="0" err="1"/>
              <a:t>Львові</a:t>
            </a:r>
            <a:r>
              <a:rPr lang="ru-RU" sz="2000" dirty="0"/>
              <a:t> </a:t>
            </a:r>
            <a:r>
              <a:rPr lang="ru-RU" sz="2000" dirty="0" err="1"/>
              <a:t>опитано</a:t>
            </a:r>
            <a:r>
              <a:rPr lang="ru-RU" sz="2000" dirty="0"/>
              <a:t> 85 анкет </a:t>
            </a:r>
            <a:r>
              <a:rPr lang="ru-RU" sz="2000" dirty="0" err="1"/>
              <a:t>із</a:t>
            </a:r>
            <a:r>
              <a:rPr lang="ru-RU" sz="2000" dirty="0"/>
              <a:t> </a:t>
            </a:r>
            <a:r>
              <a:rPr lang="ru-RU" sz="2000" dirty="0" err="1"/>
              <a:t>загальних</a:t>
            </a:r>
            <a:r>
              <a:rPr lang="ru-RU" sz="2000" dirty="0"/>
              <a:t> 150. </a:t>
            </a:r>
            <a:endParaRPr lang="ru-RU" sz="2000" dirty="0" smtClean="0"/>
          </a:p>
          <a:p>
            <a:r>
              <a:rPr lang="ru-RU" sz="2000" dirty="0" err="1" smtClean="0"/>
              <a:t>Повільна</a:t>
            </a:r>
            <a:r>
              <a:rPr lang="ru-RU" sz="2000" dirty="0" smtClean="0"/>
              <a:t> </a:t>
            </a:r>
            <a:r>
              <a:rPr lang="ru-RU" sz="2000" dirty="0" err="1"/>
              <a:t>реаліізація</a:t>
            </a:r>
            <a:r>
              <a:rPr lang="ru-RU" sz="2000" dirty="0"/>
              <a:t> </a:t>
            </a:r>
            <a:r>
              <a:rPr lang="ru-RU" sz="2000" dirty="0" err="1"/>
              <a:t>вибірки</a:t>
            </a:r>
            <a:r>
              <a:rPr lang="ru-RU" sz="2000" dirty="0"/>
              <a:t> </a:t>
            </a:r>
            <a:r>
              <a:rPr lang="ru-RU" sz="2000" dirty="0" err="1"/>
              <a:t>викликана</a:t>
            </a:r>
            <a:r>
              <a:rPr lang="ru-RU" sz="2000" dirty="0"/>
              <a:t> проблемами з </a:t>
            </a:r>
            <a:r>
              <a:rPr lang="ru-RU" sz="2000" dirty="0" err="1"/>
              <a:t>рекрутингом</a:t>
            </a:r>
            <a:r>
              <a:rPr lang="ru-RU" sz="2000" dirty="0"/>
              <a:t>, а </a:t>
            </a:r>
            <a:r>
              <a:rPr lang="ru-RU" sz="2000" dirty="0" err="1"/>
              <a:t>саме</a:t>
            </a:r>
            <a:r>
              <a:rPr lang="ru-RU" sz="2000" dirty="0"/>
              <a:t> </a:t>
            </a:r>
            <a:r>
              <a:rPr lang="ru-RU" sz="2000" dirty="0" err="1"/>
              <a:t>повільним</a:t>
            </a:r>
            <a:r>
              <a:rPr lang="ru-RU" sz="2000" dirty="0"/>
              <a:t> набором </a:t>
            </a:r>
            <a:r>
              <a:rPr lang="ru-RU" sz="2000" dirty="0" err="1"/>
              <a:t>необхідних</a:t>
            </a:r>
            <a:r>
              <a:rPr lang="ru-RU" sz="2000" dirty="0"/>
              <a:t> </a:t>
            </a:r>
            <a:r>
              <a:rPr lang="ru-RU" sz="2000" dirty="0" err="1"/>
              <a:t>респондентів</a:t>
            </a:r>
            <a:r>
              <a:rPr lang="ru-RU" sz="2000" dirty="0"/>
              <a:t>.</a:t>
            </a:r>
          </a:p>
          <a:p>
            <a:r>
              <a:rPr lang="ru-RU" sz="2000" dirty="0"/>
              <a:t>В </a:t>
            </a:r>
            <a:r>
              <a:rPr lang="ru-RU" sz="2000" dirty="0" err="1"/>
              <a:t>Київській</a:t>
            </a:r>
            <a:r>
              <a:rPr lang="ru-RU" sz="2000" dirty="0"/>
              <a:t> </a:t>
            </a:r>
            <a:r>
              <a:rPr lang="ru-RU" sz="2000" dirty="0" err="1"/>
              <a:t>області</a:t>
            </a:r>
            <a:r>
              <a:rPr lang="ru-RU" sz="2000" dirty="0"/>
              <a:t>, на </a:t>
            </a:r>
            <a:r>
              <a:rPr lang="ru-RU" sz="2000" dirty="0" err="1"/>
              <a:t>данний</a:t>
            </a:r>
            <a:r>
              <a:rPr lang="ru-RU" sz="2000" dirty="0"/>
              <a:t> момент, </a:t>
            </a:r>
            <a:r>
              <a:rPr lang="ru-RU" sz="2000" dirty="0" err="1"/>
              <a:t>реалізовано</a:t>
            </a:r>
            <a:r>
              <a:rPr lang="ru-RU" sz="2000" dirty="0"/>
              <a:t> 9 анкет. </a:t>
            </a:r>
            <a:endParaRPr lang="ru-RU" sz="2000" dirty="0" smtClean="0"/>
          </a:p>
          <a:p>
            <a:r>
              <a:rPr lang="ru-RU" sz="2000" dirty="0" err="1" smtClean="0"/>
              <a:t>Оскільки</a:t>
            </a:r>
            <a:r>
              <a:rPr lang="ru-RU" sz="2000" dirty="0" smtClean="0"/>
              <a:t> </a:t>
            </a:r>
            <a:r>
              <a:rPr lang="ru-RU" sz="2000" dirty="0" err="1"/>
              <a:t>регіональний</a:t>
            </a:r>
            <a:r>
              <a:rPr lang="ru-RU" sz="2000" dirty="0"/>
              <a:t> </a:t>
            </a:r>
            <a:r>
              <a:rPr lang="ru-RU" sz="2000" dirty="0" err="1"/>
              <a:t>організатор</a:t>
            </a:r>
            <a:r>
              <a:rPr lang="ru-RU" sz="2000" dirty="0"/>
              <a:t> </a:t>
            </a:r>
            <a:r>
              <a:rPr lang="ru-RU" sz="2000" dirty="0" err="1"/>
              <a:t>звітував</a:t>
            </a:r>
            <a:r>
              <a:rPr lang="ru-RU" sz="2000" dirty="0"/>
              <a:t> про те, </a:t>
            </a:r>
            <a:r>
              <a:rPr lang="ru-RU" sz="2000" dirty="0" err="1"/>
              <a:t>що</a:t>
            </a:r>
            <a:r>
              <a:rPr lang="ru-RU" sz="2000" dirty="0"/>
              <a:t> в </a:t>
            </a:r>
            <a:r>
              <a:rPr lang="ru-RU" sz="2000" dirty="0" err="1"/>
              <a:t>організаціях</a:t>
            </a:r>
            <a:r>
              <a:rPr lang="ru-RU" sz="2000" dirty="0"/>
              <a:t> </a:t>
            </a:r>
            <a:r>
              <a:rPr lang="ru-RU" sz="2000" dirty="0" err="1"/>
              <a:t>які</a:t>
            </a:r>
            <a:r>
              <a:rPr lang="ru-RU" sz="2000" dirty="0"/>
              <a:t> </a:t>
            </a:r>
            <a:r>
              <a:rPr lang="ru-RU" sz="2000" dirty="0" err="1"/>
              <a:t>допомагали</a:t>
            </a:r>
            <a:r>
              <a:rPr lang="ru-RU" sz="2000" dirty="0"/>
              <a:t> з </a:t>
            </a:r>
            <a:r>
              <a:rPr lang="ru-RU" sz="2000" dirty="0" err="1"/>
              <a:t>рекрутингом</a:t>
            </a:r>
            <a:r>
              <a:rPr lang="ru-RU" sz="2000" dirty="0"/>
              <a:t> в </a:t>
            </a:r>
            <a:r>
              <a:rPr lang="ru-RU" sz="2000" dirty="0" err="1"/>
              <a:t>Білій</a:t>
            </a:r>
            <a:r>
              <a:rPr lang="ru-RU" sz="2000" dirty="0"/>
              <a:t> </a:t>
            </a:r>
            <a:r>
              <a:rPr lang="ru-RU" sz="2000" dirty="0" err="1"/>
              <a:t>Церкві</a:t>
            </a:r>
            <a:r>
              <a:rPr lang="ru-RU" sz="2000" dirty="0"/>
              <a:t>,  </a:t>
            </a:r>
            <a:r>
              <a:rPr lang="ru-RU" sz="2000" b="1" dirty="0" err="1"/>
              <a:t>відсутні</a:t>
            </a:r>
            <a:r>
              <a:rPr lang="ru-RU" sz="2000" b="1" dirty="0"/>
              <a:t> на </a:t>
            </a:r>
            <a:r>
              <a:rPr lang="ru-RU" sz="2000" b="1" dirty="0" err="1"/>
              <a:t>обліку</a:t>
            </a:r>
            <a:r>
              <a:rPr lang="ru-RU" sz="2000" b="1" dirty="0"/>
              <a:t> </a:t>
            </a:r>
            <a:r>
              <a:rPr lang="ru-RU" sz="2000" b="1" dirty="0" err="1"/>
              <a:t>необхідні</a:t>
            </a:r>
            <a:r>
              <a:rPr lang="ru-RU" sz="2000" b="1" dirty="0"/>
              <a:t> нам </a:t>
            </a:r>
            <a:r>
              <a:rPr lang="ru-RU" sz="2000" b="1" dirty="0" err="1"/>
              <a:t>представників</a:t>
            </a:r>
            <a:r>
              <a:rPr lang="ru-RU" sz="2000" b="1" dirty="0"/>
              <a:t> </a:t>
            </a:r>
            <a:r>
              <a:rPr lang="ru-RU" sz="2000" b="1" dirty="0" err="1"/>
              <a:t>груп</a:t>
            </a:r>
            <a:r>
              <a:rPr lang="ru-RU" sz="2000" b="1" dirty="0"/>
              <a:t> </a:t>
            </a:r>
            <a:r>
              <a:rPr lang="ru-RU" sz="2000" b="1" dirty="0" err="1"/>
              <a:t>ризику</a:t>
            </a:r>
            <a:r>
              <a:rPr lang="ru-RU" sz="2000" dirty="0"/>
              <a:t>, </a:t>
            </a:r>
            <a:r>
              <a:rPr lang="ru-RU" sz="2000" dirty="0" err="1"/>
              <a:t>було</a:t>
            </a:r>
            <a:r>
              <a:rPr lang="ru-RU" sz="2000" dirty="0"/>
              <a:t> </a:t>
            </a:r>
            <a:r>
              <a:rPr lang="ru-RU" sz="2000" dirty="0" err="1"/>
              <a:t>прийняте</a:t>
            </a:r>
            <a:r>
              <a:rPr lang="ru-RU" sz="2000" dirty="0"/>
              <a:t> </a:t>
            </a:r>
            <a:r>
              <a:rPr lang="ru-RU" sz="2000" dirty="0" err="1"/>
              <a:t>рішення</a:t>
            </a:r>
            <a:r>
              <a:rPr lang="ru-RU" sz="2000" dirty="0"/>
              <a:t> про </a:t>
            </a:r>
            <a:r>
              <a:rPr lang="ru-RU" sz="2000" dirty="0" err="1"/>
              <a:t>перерозподіл</a:t>
            </a:r>
            <a:r>
              <a:rPr lang="ru-RU" sz="2000" dirty="0"/>
              <a:t> </a:t>
            </a:r>
            <a:r>
              <a:rPr lang="ru-RU" sz="2000" dirty="0" err="1"/>
              <a:t>вибірки</a:t>
            </a:r>
            <a:r>
              <a:rPr lang="ru-RU" sz="2000" dirty="0"/>
              <a:t> по </a:t>
            </a:r>
            <a:r>
              <a:rPr lang="ru-RU" sz="2000" dirty="0" err="1"/>
              <a:t>данній</a:t>
            </a:r>
            <a:r>
              <a:rPr lang="ru-RU" sz="2000" dirty="0"/>
              <a:t> </a:t>
            </a:r>
            <a:r>
              <a:rPr lang="ru-RU" sz="2000" dirty="0" err="1"/>
              <a:t>області</a:t>
            </a:r>
            <a:r>
              <a:rPr lang="ru-RU" sz="2000" dirty="0"/>
              <a:t> на </a:t>
            </a:r>
            <a:r>
              <a:rPr lang="ru-RU" sz="2000" dirty="0" err="1"/>
              <a:t>регіони</a:t>
            </a:r>
            <a:r>
              <a:rPr lang="ru-RU" sz="2000" dirty="0"/>
              <a:t> </a:t>
            </a:r>
            <a:r>
              <a:rPr lang="ru-RU" sz="2000" dirty="0" err="1"/>
              <a:t>які</a:t>
            </a:r>
            <a:r>
              <a:rPr lang="ru-RU" sz="2000" dirty="0"/>
              <a:t> не </a:t>
            </a:r>
            <a:r>
              <a:rPr lang="ru-RU" sz="2000" dirty="0" err="1"/>
              <a:t>були</a:t>
            </a:r>
            <a:r>
              <a:rPr lang="ru-RU" sz="2000" dirty="0"/>
              <a:t> </a:t>
            </a:r>
            <a:r>
              <a:rPr lang="ru-RU" sz="2000" dirty="0" err="1"/>
              <a:t>задіяні</a:t>
            </a:r>
            <a:r>
              <a:rPr lang="ru-RU" sz="2000" dirty="0"/>
              <a:t> в </a:t>
            </a:r>
            <a:r>
              <a:rPr lang="ru-RU" sz="2000" dirty="0" err="1"/>
              <a:t>дослідженні</a:t>
            </a:r>
            <a:r>
              <a:rPr lang="ru-RU" sz="2000" dirty="0"/>
              <a:t>. </a:t>
            </a:r>
            <a:r>
              <a:rPr lang="ru-RU" sz="2000" dirty="0" err="1"/>
              <a:t>Решту</a:t>
            </a:r>
            <a:r>
              <a:rPr lang="ru-RU" sz="2000" dirty="0"/>
              <a:t> анкет (141 анкета) </a:t>
            </a:r>
            <a:r>
              <a:rPr lang="ru-RU" sz="2000" dirty="0" err="1"/>
              <a:t>було</a:t>
            </a:r>
            <a:r>
              <a:rPr lang="ru-RU" sz="2000" dirty="0"/>
              <a:t> </a:t>
            </a:r>
            <a:r>
              <a:rPr lang="ru-RU" sz="2000" dirty="0" err="1"/>
              <a:t>розділено</a:t>
            </a:r>
            <a:r>
              <a:rPr lang="ru-RU" sz="2000" dirty="0"/>
              <a:t> на </a:t>
            </a:r>
            <a:r>
              <a:rPr lang="ru-RU" sz="2000" dirty="0" err="1"/>
              <a:t>Житомирську</a:t>
            </a:r>
            <a:r>
              <a:rPr lang="ru-RU" sz="2000" dirty="0"/>
              <a:t> область (88 анкет), де 22.08 </a:t>
            </a:r>
            <a:r>
              <a:rPr lang="ru-RU" sz="2000" dirty="0" err="1"/>
              <a:t>почався</a:t>
            </a:r>
            <a:r>
              <a:rPr lang="ru-RU" sz="2000" dirty="0"/>
              <a:t> </a:t>
            </a:r>
            <a:r>
              <a:rPr lang="ru-RU" sz="2000" dirty="0" err="1"/>
              <a:t>рекрутинг</a:t>
            </a:r>
            <a:r>
              <a:rPr lang="ru-RU" sz="2000" dirty="0"/>
              <a:t> і </a:t>
            </a:r>
            <a:r>
              <a:rPr lang="ru-RU" sz="2000" dirty="0" err="1"/>
              <a:t>опитування</a:t>
            </a:r>
            <a:r>
              <a:rPr lang="ru-RU" sz="2000" dirty="0"/>
              <a:t>; та на м. </a:t>
            </a:r>
            <a:r>
              <a:rPr lang="ru-RU" sz="2000" dirty="0" err="1"/>
              <a:t>Київ</a:t>
            </a:r>
            <a:r>
              <a:rPr lang="ru-RU" sz="2000" dirty="0"/>
              <a:t> (53) </a:t>
            </a:r>
            <a:r>
              <a:rPr lang="ru-RU" sz="2000" dirty="0" err="1"/>
              <a:t>анкети</a:t>
            </a:r>
            <a:r>
              <a:rPr lang="ru-RU" sz="2000" dirty="0"/>
              <a:t>, станом на 22.08 </a:t>
            </a:r>
            <a:r>
              <a:rPr lang="ru-RU" sz="2000" dirty="0" err="1"/>
              <a:t>йде</a:t>
            </a:r>
            <a:r>
              <a:rPr lang="ru-RU" sz="2000" dirty="0"/>
              <a:t> </a:t>
            </a:r>
            <a:r>
              <a:rPr lang="ru-RU" sz="2000" dirty="0" err="1"/>
              <a:t>рекрутинг</a:t>
            </a:r>
            <a:r>
              <a:rPr lang="ru-RU" sz="2000" dirty="0"/>
              <a:t> </a:t>
            </a:r>
            <a:r>
              <a:rPr lang="ru-RU" sz="2000" dirty="0" err="1"/>
              <a:t>потенційних</a:t>
            </a:r>
            <a:r>
              <a:rPr lang="ru-RU" sz="2000" dirty="0"/>
              <a:t> </a:t>
            </a:r>
            <a:r>
              <a:rPr lang="ru-RU" sz="2000" dirty="0" err="1"/>
              <a:t>респондентів</a:t>
            </a:r>
            <a:r>
              <a:rPr lang="ru-RU" sz="2000" dirty="0"/>
              <a:t>, і 27.08 </a:t>
            </a:r>
            <a:r>
              <a:rPr lang="ru-RU" sz="2000" dirty="0" err="1"/>
              <a:t>планується</a:t>
            </a:r>
            <a:r>
              <a:rPr lang="ru-RU" sz="2000" dirty="0"/>
              <a:t> початок </a:t>
            </a:r>
            <a:r>
              <a:rPr lang="ru-RU" sz="2000" dirty="0" err="1"/>
              <a:t>опитування</a:t>
            </a:r>
            <a:r>
              <a:rPr lang="ru-RU" sz="2000" dirty="0"/>
              <a:t>. </a:t>
            </a:r>
          </a:p>
        </p:txBody>
      </p:sp>
    </p:spTree>
    <p:extLst>
      <p:ext uri="{BB962C8B-B14F-4D97-AF65-F5344CB8AC3E}">
        <p14:creationId xmlns:p14="http://schemas.microsoft.com/office/powerpoint/2010/main" val="256834272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1364" y="260648"/>
            <a:ext cx="11377264" cy="1077218"/>
          </a:xfrm>
          <a:prstGeom prst="rect">
            <a:avLst/>
          </a:prstGeom>
          <a:noFill/>
        </p:spPr>
        <p:txBody>
          <a:bodyPr wrap="square" rtlCol="0">
            <a:spAutoFit/>
          </a:bodyPr>
          <a:lstStyle/>
          <a:p>
            <a:pPr algn="ctr"/>
            <a:r>
              <a:rPr lang="uk-UA" sz="3200" b="1" dirty="0">
                <a:solidFill>
                  <a:schemeClr val="tx2"/>
                </a:solidFill>
              </a:rPr>
              <a:t>«Соціальна згуртованість і примирення в Східній Україні» (</a:t>
            </a:r>
            <a:r>
              <a:rPr lang="en-US" sz="3200" b="1" dirty="0">
                <a:solidFill>
                  <a:schemeClr val="tx2"/>
                </a:solidFill>
              </a:rPr>
              <a:t>SCORE</a:t>
            </a:r>
            <a:r>
              <a:rPr lang="uk-UA" sz="3200" b="1" dirty="0" smtClean="0">
                <a:solidFill>
                  <a:schemeClr val="tx2"/>
                </a:solidFill>
              </a:rPr>
              <a:t>)</a:t>
            </a:r>
            <a:endParaRPr lang="ru-RU" sz="3200" b="1" dirty="0">
              <a:solidFill>
                <a:schemeClr val="tx2"/>
              </a:solidFill>
            </a:endParaRPr>
          </a:p>
        </p:txBody>
      </p:sp>
      <p:sp>
        <p:nvSpPr>
          <p:cNvPr id="3" name="TextBox 2"/>
          <p:cNvSpPr txBox="1"/>
          <p:nvPr/>
        </p:nvSpPr>
        <p:spPr>
          <a:xfrm>
            <a:off x="695400" y="1388004"/>
            <a:ext cx="10729192" cy="4154984"/>
          </a:xfrm>
          <a:prstGeom prst="rect">
            <a:avLst/>
          </a:prstGeom>
          <a:noFill/>
        </p:spPr>
        <p:txBody>
          <a:bodyPr wrap="square" rtlCol="0">
            <a:spAutoFit/>
          </a:bodyPr>
          <a:lstStyle/>
          <a:p>
            <a:r>
              <a:rPr lang="uk-UA" b="1" dirty="0" smtClean="0"/>
              <a:t>2017 рік </a:t>
            </a:r>
            <a:r>
              <a:rPr lang="uk-UA" dirty="0" smtClean="0"/>
              <a:t>- </a:t>
            </a:r>
            <a:r>
              <a:rPr lang="uk-UA" dirty="0"/>
              <a:t>учні, що навчаються у 9-11 класах загальноосвітніх шкіл та 1-2 курсів професійно-технічних навчальних закладів на визначених територіях </a:t>
            </a:r>
            <a:r>
              <a:rPr lang="uk-UA" b="1" dirty="0">
                <a:solidFill>
                  <a:schemeClr val="accent3"/>
                </a:solidFill>
              </a:rPr>
              <a:t>Донецької та Луганської </a:t>
            </a:r>
            <a:r>
              <a:rPr lang="uk-UA" dirty="0" smtClean="0"/>
              <a:t>областей; </a:t>
            </a:r>
            <a:r>
              <a:rPr lang="uk-UA" dirty="0"/>
              <a:t>206 навчальних класів/груп, з яких 119 в Донецькій області та 87 в Луганській </a:t>
            </a:r>
            <a:r>
              <a:rPr lang="uk-UA" dirty="0" smtClean="0"/>
              <a:t>області (</a:t>
            </a:r>
            <a:r>
              <a:rPr lang="uk-UA" b="1" dirty="0" smtClean="0"/>
              <a:t>3343 учні).</a:t>
            </a:r>
            <a:endParaRPr lang="ru-RU" dirty="0"/>
          </a:p>
          <a:p>
            <a:endParaRPr lang="uk-UA" dirty="0" smtClean="0"/>
          </a:p>
          <a:p>
            <a:r>
              <a:rPr lang="uk-UA" b="1" dirty="0" smtClean="0"/>
              <a:t>2018 рік - </a:t>
            </a:r>
            <a:r>
              <a:rPr lang="uk-UA" dirty="0"/>
              <a:t>учні, що навчаються у 8-11 класах загальноосвітніх шкіл які розташовані на територіях </a:t>
            </a:r>
            <a:r>
              <a:rPr lang="uk-UA" b="1" dirty="0">
                <a:solidFill>
                  <a:schemeClr val="accent3"/>
                </a:solidFill>
              </a:rPr>
              <a:t>Дніпропетровської, Донецької, Запорізької, Київської, Луганської, Львівської, Миколаївської та Харківської </a:t>
            </a:r>
            <a:r>
              <a:rPr lang="uk-UA" b="1" dirty="0" smtClean="0">
                <a:solidFill>
                  <a:schemeClr val="accent3"/>
                </a:solidFill>
              </a:rPr>
              <a:t>областей – опитано 7881 учнів (200 </a:t>
            </a:r>
            <a:r>
              <a:rPr lang="uk-UA" b="1" dirty="0" err="1" smtClean="0">
                <a:solidFill>
                  <a:schemeClr val="accent3"/>
                </a:solidFill>
              </a:rPr>
              <a:t>навч</a:t>
            </a:r>
            <a:r>
              <a:rPr lang="uk-UA" b="1" dirty="0" smtClean="0">
                <a:solidFill>
                  <a:schemeClr val="accent3"/>
                </a:solidFill>
              </a:rPr>
              <a:t>. закладів,   567 класів).</a:t>
            </a:r>
            <a:endParaRPr lang="ru-RU" b="1" dirty="0">
              <a:solidFill>
                <a:schemeClr val="accent3"/>
              </a:solidFill>
            </a:endParaRPr>
          </a:p>
          <a:p>
            <a:endParaRPr lang="uk-UA" b="1" dirty="0" smtClean="0"/>
          </a:p>
          <a:p>
            <a:r>
              <a:rPr lang="uk-UA" b="1" dirty="0" smtClean="0"/>
              <a:t>2019 рік – </a:t>
            </a:r>
            <a:r>
              <a:rPr lang="uk-UA" b="1" dirty="0" err="1" smtClean="0"/>
              <a:t>логітюдна</a:t>
            </a:r>
            <a:r>
              <a:rPr lang="uk-UA" b="1" dirty="0" smtClean="0"/>
              <a:t> стратегія на базі вибірки 2018 року.</a:t>
            </a:r>
            <a:endParaRPr lang="ru-RU" b="1" dirty="0"/>
          </a:p>
        </p:txBody>
      </p:sp>
      <p:sp>
        <p:nvSpPr>
          <p:cNvPr id="4" name="TextBox 3"/>
          <p:cNvSpPr txBox="1"/>
          <p:nvPr/>
        </p:nvSpPr>
        <p:spPr>
          <a:xfrm>
            <a:off x="191344" y="5661248"/>
            <a:ext cx="11665296" cy="1015663"/>
          </a:xfrm>
          <a:prstGeom prst="rect">
            <a:avLst/>
          </a:prstGeom>
          <a:noFill/>
        </p:spPr>
        <p:txBody>
          <a:bodyPr wrap="square" rtlCol="0">
            <a:spAutoFit/>
          </a:bodyPr>
          <a:lstStyle/>
          <a:p>
            <a:r>
              <a:rPr lang="en-US" sz="2000" b="1" dirty="0">
                <a:solidFill>
                  <a:srgbClr val="C00000"/>
                </a:solidFill>
              </a:rPr>
              <a:t>The Social Cohesion and Reconciliation (SCORE) index seeks to improve the effectiveness of peacebuilding efforts based on evidence, and was designed to address the abovementioned deficits in informing sustainable processes of conflict transformation. </a:t>
            </a:r>
            <a:endParaRPr lang="ru-RU" sz="2000" b="1" dirty="0">
              <a:solidFill>
                <a:srgbClr val="C00000"/>
              </a:solidFill>
            </a:endParaRPr>
          </a:p>
        </p:txBody>
      </p:sp>
    </p:spTree>
    <p:extLst>
      <p:ext uri="{BB962C8B-B14F-4D97-AF65-F5344CB8AC3E}">
        <p14:creationId xmlns:p14="http://schemas.microsoft.com/office/powerpoint/2010/main" val="26236171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43472" y="1628800"/>
            <a:ext cx="4608512" cy="4154984"/>
          </a:xfrm>
          <a:prstGeom prst="rect">
            <a:avLst/>
          </a:prstGeom>
          <a:noFill/>
        </p:spPr>
        <p:txBody>
          <a:bodyPr wrap="square" rtlCol="0">
            <a:spAutoFit/>
          </a:bodyPr>
          <a:lstStyle/>
          <a:p>
            <a:r>
              <a:rPr lang="en-US" dirty="0"/>
              <a:t>An evidence-based analysis of the psychosocial adaptability of conflict-exposed adolescents and the role of the education system as a protective </a:t>
            </a:r>
            <a:r>
              <a:rPr lang="en-US" dirty="0" smtClean="0"/>
              <a:t>environment.</a:t>
            </a:r>
          </a:p>
          <a:p>
            <a:endParaRPr lang="en-US" dirty="0" smtClean="0"/>
          </a:p>
          <a:p>
            <a:r>
              <a:rPr lang="en-US" dirty="0" smtClean="0"/>
              <a:t>(</a:t>
            </a:r>
            <a:r>
              <a:rPr lang="en-US" dirty="0">
                <a:hlinkClick r:id="rId2"/>
              </a:rPr>
              <a:t>https://www.scoreforpeace.org/files/publication/pub_file//</a:t>
            </a:r>
            <a:r>
              <a:rPr lang="en-US" dirty="0" smtClean="0">
                <a:hlinkClick r:id="rId2"/>
              </a:rPr>
              <a:t>School%20Connectedness-web.pdf</a:t>
            </a:r>
            <a:r>
              <a:rPr lang="en-US" dirty="0" smtClean="0"/>
              <a:t>)</a:t>
            </a:r>
          </a:p>
          <a:p>
            <a:endParaRPr lang="ru-RU" dirty="0"/>
          </a:p>
        </p:txBody>
      </p:sp>
      <p:pic>
        <p:nvPicPr>
          <p:cNvPr id="3" name="Picture 5" descr="D:\1_UISR, Savchook Lyubov\WEB-SITE UISR\About us\Logo partners UISR\unisef.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3352" y="309052"/>
            <a:ext cx="3508483" cy="792366"/>
          </a:xfrm>
          <a:prstGeom prst="rect">
            <a:avLst/>
          </a:prstGeom>
          <a:noFill/>
          <a:extLst>
            <a:ext uri="{909E8E84-426E-40DD-AFC4-6F175D3DCCD1}">
              <a14:hiddenFill xmlns:a14="http://schemas.microsoft.com/office/drawing/2010/main">
                <a:solidFill>
                  <a:srgbClr val="FFFFFF"/>
                </a:solidFill>
              </a14:hiddenFill>
            </a:ext>
          </a:extLst>
        </p:spPr>
      </p:pic>
      <p:pic>
        <p:nvPicPr>
          <p:cNvPr id="4" name="Рисунок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04111" y="-99392"/>
            <a:ext cx="4817603" cy="6957392"/>
          </a:xfrm>
          <a:prstGeom prst="rect">
            <a:avLst/>
          </a:prstGeom>
        </p:spPr>
      </p:pic>
    </p:spTree>
    <p:extLst>
      <p:ext uri="{BB962C8B-B14F-4D97-AF65-F5344CB8AC3E}">
        <p14:creationId xmlns:p14="http://schemas.microsoft.com/office/powerpoint/2010/main" val="34714176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0115" name="Rectangle 3"/>
          <p:cNvSpPr>
            <a:spLocks noGrp="1" noChangeArrowheads="1"/>
          </p:cNvSpPr>
          <p:nvPr>
            <p:ph type="subTitle" idx="1"/>
          </p:nvPr>
        </p:nvSpPr>
        <p:spPr>
          <a:xfrm>
            <a:off x="335360" y="188640"/>
            <a:ext cx="11665296" cy="6480720"/>
          </a:xfrm>
        </p:spPr>
        <p:txBody>
          <a:bodyPr>
            <a:normAutofit/>
          </a:bodyPr>
          <a:lstStyle/>
          <a:p>
            <a:endParaRPr lang="en-US" sz="2400" b="1" u="sng" dirty="0">
              <a:solidFill>
                <a:schemeClr val="tx2">
                  <a:lumMod val="50000"/>
                </a:schemeClr>
              </a:solidFill>
              <a:latin typeface="Cambria" panose="02040503050406030204" pitchFamily="18" charset="0"/>
            </a:endParaRPr>
          </a:p>
          <a:p>
            <a:r>
              <a:rPr lang="uk-UA" sz="2400" b="1" u="sng" dirty="0">
                <a:solidFill>
                  <a:schemeClr val="tx2">
                    <a:lumMod val="50000"/>
                  </a:schemeClr>
                </a:solidFill>
                <a:latin typeface="Cambria" panose="02040503050406030204" pitchFamily="18" charset="0"/>
              </a:rPr>
              <a:t>Додаткову інформацію можна отримати  </a:t>
            </a:r>
          </a:p>
          <a:p>
            <a:endParaRPr lang="uk-UA" sz="800" b="1" dirty="0">
              <a:solidFill>
                <a:schemeClr val="tx2">
                  <a:lumMod val="50000"/>
                </a:schemeClr>
              </a:solidFill>
              <a:latin typeface="Cambria" panose="02040503050406030204" pitchFamily="18" charset="0"/>
            </a:endParaRPr>
          </a:p>
          <a:p>
            <a:pPr>
              <a:spcBef>
                <a:spcPts val="300"/>
              </a:spcBef>
            </a:pPr>
            <a:r>
              <a:rPr lang="uk-UA" sz="2100" b="1" dirty="0">
                <a:solidFill>
                  <a:schemeClr val="accent1"/>
                </a:solidFill>
                <a:latin typeface="Cambria" panose="02040503050406030204" pitchFamily="18" charset="0"/>
              </a:rPr>
              <a:t>Український інститут соціальних досліджень імені Олександра Яременка </a:t>
            </a:r>
          </a:p>
          <a:p>
            <a:pPr>
              <a:spcBef>
                <a:spcPts val="300"/>
              </a:spcBef>
            </a:pPr>
            <a:r>
              <a:rPr lang="uk-UA" sz="2000" b="1" dirty="0" err="1" smtClean="0">
                <a:solidFill>
                  <a:schemeClr val="tx1"/>
                </a:solidFill>
                <a:latin typeface="Cambria" panose="02040503050406030204" pitchFamily="18" charset="0"/>
              </a:rPr>
              <a:t>Тел</a:t>
            </a:r>
            <a:r>
              <a:rPr lang="uk-UA" sz="2000" b="1" dirty="0">
                <a:solidFill>
                  <a:schemeClr val="tx1"/>
                </a:solidFill>
                <a:latin typeface="Cambria" panose="02040503050406030204" pitchFamily="18" charset="0"/>
              </a:rPr>
              <a:t>. +38 044 501-50-75</a:t>
            </a:r>
            <a:r>
              <a:rPr lang="en-US" sz="2000" b="1" dirty="0">
                <a:solidFill>
                  <a:schemeClr val="tx1"/>
                </a:solidFill>
                <a:latin typeface="Cambria" panose="02040503050406030204" pitchFamily="18" charset="0"/>
              </a:rPr>
              <a:t> </a:t>
            </a:r>
            <a:endParaRPr lang="uk-UA" sz="2000" b="1" dirty="0">
              <a:solidFill>
                <a:schemeClr val="tx1"/>
              </a:solidFill>
              <a:latin typeface="Cambria" panose="02040503050406030204" pitchFamily="18" charset="0"/>
            </a:endParaRPr>
          </a:p>
          <a:p>
            <a:pPr>
              <a:spcBef>
                <a:spcPts val="300"/>
              </a:spcBef>
            </a:pPr>
            <a:r>
              <a:rPr lang="en-US" sz="1800" b="1" dirty="0">
                <a:solidFill>
                  <a:schemeClr val="accent1"/>
                </a:solidFill>
                <a:latin typeface="Cambria" panose="02040503050406030204" pitchFamily="18" charset="0"/>
                <a:hlinkClick r:id="rId2"/>
              </a:rPr>
              <a:t>info@uisr.org.ua</a:t>
            </a:r>
            <a:r>
              <a:rPr lang="en-US" sz="1800" b="1" dirty="0">
                <a:solidFill>
                  <a:schemeClr val="accent1"/>
                </a:solidFill>
                <a:latin typeface="Cambria" panose="02040503050406030204" pitchFamily="18" charset="0"/>
              </a:rPr>
              <a:t>; </a:t>
            </a:r>
            <a:r>
              <a:rPr lang="en-US" sz="1800" b="1" dirty="0">
                <a:solidFill>
                  <a:schemeClr val="accent1"/>
                </a:solidFill>
                <a:latin typeface="Cambria" panose="02040503050406030204" pitchFamily="18" charset="0"/>
                <a:hlinkClick r:id="rId3"/>
              </a:rPr>
              <a:t>www.uisr.org.ua</a:t>
            </a:r>
            <a:endParaRPr lang="uk-UA" sz="1800" b="1" dirty="0">
              <a:solidFill>
                <a:schemeClr val="accent1"/>
              </a:solidFill>
              <a:latin typeface="Cambria" panose="02040503050406030204" pitchFamily="18" charset="0"/>
            </a:endParaRPr>
          </a:p>
          <a:p>
            <a:pPr>
              <a:spcBef>
                <a:spcPts val="300"/>
              </a:spcBef>
            </a:pPr>
            <a:endParaRPr lang="uk-UA" sz="2100" b="1" dirty="0">
              <a:solidFill>
                <a:schemeClr val="accent1"/>
              </a:solidFill>
              <a:latin typeface="Cambria" panose="02040503050406030204" pitchFamily="18" charset="0"/>
            </a:endParaRPr>
          </a:p>
          <a:p>
            <a:pPr>
              <a:spcBef>
                <a:spcPts val="300"/>
              </a:spcBef>
            </a:pPr>
            <a:endParaRPr lang="uk-UA" sz="2100" b="1" dirty="0">
              <a:solidFill>
                <a:schemeClr val="tx1"/>
              </a:solidFill>
              <a:latin typeface="Cambria" panose="02040503050406030204" pitchFamily="18" charset="0"/>
            </a:endParaRPr>
          </a:p>
        </p:txBody>
      </p:sp>
      <p:pic>
        <p:nvPicPr>
          <p:cNvPr id="3" name="Picture 8" descr="uisr_emblem_new"/>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00056" y="4437112"/>
            <a:ext cx="4603040" cy="1462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7014304"/>
      </p:ext>
    </p:extLst>
  </p:cSld>
  <p:clrMapOvr>
    <a:masterClrMapping/>
  </p:clrMapOvr>
</p:sld>
</file>

<file path=ppt/theme/_rels/theme7.xml.rels><?xml version="1.0" encoding="UTF-8" standalone="yes"?>
<Relationships xmlns="http://schemas.openxmlformats.org/package/2006/relationships"><Relationship Id="rId1" Type="http://schemas.openxmlformats.org/officeDocument/2006/relationships/image" Target="../media/image6.jpeg"/></Relationships>
</file>

<file path=ppt/theme/theme1.xml><?xml version="1.0" encoding="utf-8"?>
<a:theme xmlns:a="http://schemas.openxmlformats.org/drawingml/2006/main" name="Sharp geometr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Sharp geometry" id="{4531D94A-4F04-4648-A66F-F1C890052122}" vid="{227BAD6F-5B8E-784B-B642-6F2C4F702C84}"/>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475">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475">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6.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7.xml><?xml version="1.0" encoding="utf-8"?>
<a:theme xmlns:a="http://schemas.openxmlformats.org/drawingml/2006/main" name="Главная">
  <a:themeElements>
    <a:clrScheme name="Главная">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Главная">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лавная">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8.xml><?xml version="1.0" encoding="utf-8"?>
<a:theme xmlns:a="http://schemas.openxmlformats.org/drawingml/2006/main" name="Тема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Тема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Sharp geometry</Template>
  <TotalTime>15896</TotalTime>
  <Words>1818</Words>
  <Application>Microsoft Office PowerPoint</Application>
  <PresentationFormat>Произвольный</PresentationFormat>
  <Paragraphs>237</Paragraphs>
  <Slides>31</Slides>
  <Notes>5</Notes>
  <HiddenSlides>0</HiddenSlides>
  <MMClips>0</MMClips>
  <ScaleCrop>false</ScaleCrop>
  <HeadingPairs>
    <vt:vector size="6" baseType="variant">
      <vt:variant>
        <vt:lpstr>Тема</vt:lpstr>
      </vt:variant>
      <vt:variant>
        <vt:i4>7</vt:i4>
      </vt:variant>
      <vt:variant>
        <vt:lpstr>Внедренные серверы OLE</vt:lpstr>
      </vt:variant>
      <vt:variant>
        <vt:i4>1</vt:i4>
      </vt:variant>
      <vt:variant>
        <vt:lpstr>Заголовки слайдов</vt:lpstr>
      </vt:variant>
      <vt:variant>
        <vt:i4>31</vt:i4>
      </vt:variant>
    </vt:vector>
  </HeadingPairs>
  <TitlesOfParts>
    <vt:vector size="39" baseType="lpstr">
      <vt:lpstr>Sharp geometry</vt:lpstr>
      <vt:lpstr>Custom Design</vt:lpstr>
      <vt:lpstr>475</vt:lpstr>
      <vt:lpstr>1_Custom Design</vt:lpstr>
      <vt:lpstr>1_475</vt:lpstr>
      <vt:lpstr>Тема Office</vt:lpstr>
      <vt:lpstr>Главная</vt:lpstr>
      <vt:lpstr>Точечный рисунок</vt:lpstr>
      <vt:lpstr>Огляд соціальних досліджень УІСД ім. О.Яременка  за 2018-2019 роки,  які стосуються здоров’я та поведінкових практик підлітків та молоді </vt:lpstr>
      <vt:lpstr>Презентация PowerPoint</vt:lpstr>
      <vt:lpstr>Презентация PowerPoint</vt:lpstr>
      <vt:lpstr>Розмір вибірки та цільова група дослідження</vt:lpstr>
      <vt:lpstr>Періоди ‘транзиту’ та ‘без доступу до послуг’   Період транзиту: від першого сексу до самовизначення як РКС Відсутність доступу: після залучення до комерційного сексу до                                 охоплення ВІЛ-послугами</vt:lpstr>
      <vt:lpstr>Входження в секс-бізнес («бути ЖКС») – через 3 роки після першого сексу</vt:lpstr>
      <vt:lpstr>Входження в секс-бізнес («бути ЖКС») – через 2,5 року після першого сексу, за який були отримані гроші як винагорода</vt:lpstr>
      <vt:lpstr>75.5% ЖКС ніколи  не отримували послуги програм </vt:lpstr>
      <vt:lpstr>Презентация PowerPoint</vt:lpstr>
      <vt:lpstr>Презентация PowerPoint</vt:lpstr>
      <vt:lpstr>Цільові групи дослідження:</vt:lpstr>
      <vt:lpstr>Родинне спілкування</vt:lpstr>
      <vt:lpstr>Батьківська обізнаність</vt:lpstr>
      <vt:lpstr>Досвід статевих стосунків</vt:lpstr>
      <vt:lpstr>ВикористАННЯ презервативА</vt:lpstr>
      <vt:lpstr>Презентация PowerPoint</vt:lpstr>
      <vt:lpstr>Презентация PowerPoint</vt:lpstr>
      <vt:lpstr>Фізична активність</vt:lpstr>
      <vt:lpstr>Залежність від використання соціальних мереж</vt:lpstr>
      <vt:lpstr>Психічне благополуччя</vt:lpstr>
      <vt:lpstr>Громадська активність (2)</vt:lpstr>
      <vt:lpstr>Гендерні стереотипи</vt:lpstr>
      <vt:lpstr>«Європейське опитування учнів щодо вживання алкоголю та наркотиків - ESPAD» (1995 – 1999 – 2003 – 2007 – 2011 – 2015 – 2019)</vt:lpstr>
      <vt:lpstr>Публікації ESPAD</vt:lpstr>
      <vt:lpstr>Оцінка та покращення доступу до послуг профілактики, тестування та лікування серед молодих представників груп ризику щодо епідемії ВІЛ/СНІД</vt:lpstr>
      <vt:lpstr>Мета дослідження:</vt:lpstr>
      <vt:lpstr>Географія дослідження</vt:lpstr>
      <vt:lpstr>Презентация PowerPoint</vt:lpstr>
      <vt:lpstr>Презентация PowerPoint</vt:lpstr>
      <vt:lpstr>Презентация PowerPoint</vt:lpstr>
      <vt:lpstr>Презентация PowerPoint</vt:lpstr>
    </vt:vector>
  </TitlesOfParts>
  <Company>UNICEF</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tl3</dc:creator>
  <cp:lastModifiedBy>Администратор</cp:lastModifiedBy>
  <cp:revision>1316</cp:revision>
  <cp:lastPrinted>2014-09-22T07:55:37Z</cp:lastPrinted>
  <dcterms:created xsi:type="dcterms:W3CDTF">2002-01-23T19:08:36Z</dcterms:created>
  <dcterms:modified xsi:type="dcterms:W3CDTF">2019-08-27T07:21:49Z</dcterms:modified>
</cp:coreProperties>
</file>